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76" r:id="rId2"/>
    <p:sldId id="270" r:id="rId3"/>
    <p:sldId id="272" r:id="rId4"/>
    <p:sldId id="265" r:id="rId5"/>
    <p:sldId id="277" r:id="rId6"/>
    <p:sldId id="278" r:id="rId7"/>
    <p:sldId id="279" r:id="rId8"/>
    <p:sldId id="274" r:id="rId9"/>
    <p:sldId id="273" r:id="rId10"/>
    <p:sldId id="263" r:id="rId11"/>
    <p:sldId id="257" r:id="rId12"/>
    <p:sldId id="266" r:id="rId13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Inter" panose="020B0604020202020204" charset="0"/>
      <p:regular r:id="rId20"/>
      <p:bold r:id="rId21"/>
      <p:italic r:id="rId22"/>
      <p:boldItalic r:id="rId23"/>
    </p:embeddedFont>
    <p:embeddedFont>
      <p:font typeface="Inter Light" panose="020B0604020202020204" charset="0"/>
      <p:regular r:id="rId24"/>
      <p:italic r:id="rId25"/>
    </p:embeddedFont>
    <p:embeddedFont>
      <p:font typeface="Source Sans Pro" panose="020B0503030403020204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51" userDrawn="1">
          <p15:clr>
            <a:srgbClr val="A4A3A4"/>
          </p15:clr>
        </p15:guide>
        <p15:guide id="4" pos="7129" userDrawn="1">
          <p15:clr>
            <a:srgbClr val="A4A3A4"/>
          </p15:clr>
        </p15:guide>
        <p15:guide id="7" pos="5405" userDrawn="1">
          <p15:clr>
            <a:srgbClr val="A4A3A4"/>
          </p15:clr>
        </p15:guide>
        <p15:guide id="8" orient="horz" pos="3974" userDrawn="1">
          <p15:clr>
            <a:srgbClr val="A4A3A4"/>
          </p15:clr>
        </p15:guide>
        <p15:guide id="9" orient="horz" pos="34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0914"/>
    <a:srgbClr val="F0525A"/>
    <a:srgbClr val="9A2626"/>
    <a:srgbClr val="6E25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3" autoAdjust="0"/>
    <p:restoredTop sz="87309" autoAdjust="0"/>
  </p:normalViewPr>
  <p:slideViewPr>
    <p:cSldViewPr snapToGrid="0" showGuides="1">
      <p:cViewPr varScale="1">
        <p:scale>
          <a:sx n="85" d="100"/>
          <a:sy n="85" d="100"/>
        </p:scale>
        <p:origin x="624" y="67"/>
      </p:cViewPr>
      <p:guideLst>
        <p:guide orient="horz" pos="2160"/>
        <p:guide pos="3840"/>
        <p:guide pos="551"/>
        <p:guide pos="7129"/>
        <p:guide pos="5405"/>
        <p:guide orient="horz" pos="3974"/>
        <p:guide orient="horz" pos="34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C8F167F-77AD-4F7F-9541-0329AD54D4D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88346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554BF76C-76F4-4F04-A764-DBB71A4343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93492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EA0BEF5B-E168-4418-8472-FA099A43F6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83200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8EAC5CE8-9452-48D9-A1BE-FB5F192A9D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88346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A5A064B-C5DF-4BB0-BC3E-2020A100C00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693492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A8634CB-6DF5-4CE8-A606-0BAAAB5A7B4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283200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C586434-FE4F-4B02-B030-5D735726F0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88346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86353996-EAA0-4DF1-8D9C-21E738FCE19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693492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587DDD87-6508-4285-8FCA-1872C9CAF9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83200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3168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5B0F4-F658-44C3-BE04-D3AA28019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B1554B-7DAC-47C8-9802-AA4BA30DC3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B5B8D-E75B-4265-BCE4-E774BC8B5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04-05-2025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2208E-E53E-4ACF-91AF-E61203504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C9F1-4E52-4796-BF4C-A498F1020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0526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4E9AE7-6865-4D0B-8797-8D0A5DD3B8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3B3D6-73EB-486D-AFA9-D230FCDCE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B4688-FB0E-49F9-8A48-537BA8F70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04-05-2025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A8A31-7F46-4334-8E79-0449283C3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0BC23-6187-4097-B4FC-57D0546B1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9618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0F944DF-8E81-4FAB-B50A-1BC59E3DF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77130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9F56608-EB30-47D2-841A-C1401AF340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70015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CEFE0CB-8239-42A2-B572-7B2BE531B99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62900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157EEE3-5644-4AB0-8D8A-8E4E2D9211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55785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5735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B3576D7-8759-400D-85AB-052D8A76D6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4543" y="4991101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F655CE4-5D43-472D-9ED5-FB772868BE2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4" y="4991101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1CDCB9A-F809-4A24-BEFB-DB340DBF62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4543" y="6265863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2D3EA93-89C4-4C19-AC17-47828BD2AB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78604" y="6265863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4327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54F151E-D607-4E5C-999A-BC442D896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38925" y="1786830"/>
            <a:ext cx="2239030" cy="1389149"/>
          </a:xfrm>
          <a:custGeom>
            <a:avLst/>
            <a:gdLst>
              <a:gd name="connsiteX0" fmla="*/ 111965 w 2239030"/>
              <a:gd name="connsiteY0" fmla="*/ 0 h 1389149"/>
              <a:gd name="connsiteX1" fmla="*/ 2127065 w 2239030"/>
              <a:gd name="connsiteY1" fmla="*/ 0 h 1389149"/>
              <a:gd name="connsiteX2" fmla="*/ 2239030 w 2239030"/>
              <a:gd name="connsiteY2" fmla="*/ 111965 h 1389149"/>
              <a:gd name="connsiteX3" fmla="*/ 2239030 w 2239030"/>
              <a:gd name="connsiteY3" fmla="*/ 1277184 h 1389149"/>
              <a:gd name="connsiteX4" fmla="*/ 2127065 w 2239030"/>
              <a:gd name="connsiteY4" fmla="*/ 1389149 h 1389149"/>
              <a:gd name="connsiteX5" fmla="*/ 111965 w 2239030"/>
              <a:gd name="connsiteY5" fmla="*/ 1389149 h 1389149"/>
              <a:gd name="connsiteX6" fmla="*/ 0 w 2239030"/>
              <a:gd name="connsiteY6" fmla="*/ 1277184 h 1389149"/>
              <a:gd name="connsiteX7" fmla="*/ 0 w 2239030"/>
              <a:gd name="connsiteY7" fmla="*/ 111965 h 1389149"/>
              <a:gd name="connsiteX8" fmla="*/ 111965 w 2239030"/>
              <a:gd name="connsiteY8" fmla="*/ 0 h 1389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9030" h="1389149">
                <a:moveTo>
                  <a:pt x="111965" y="0"/>
                </a:moveTo>
                <a:lnTo>
                  <a:pt x="2127065" y="0"/>
                </a:lnTo>
                <a:cubicBezTo>
                  <a:pt x="2188902" y="0"/>
                  <a:pt x="2239030" y="50128"/>
                  <a:pt x="2239030" y="111965"/>
                </a:cubicBezTo>
                <a:lnTo>
                  <a:pt x="2239030" y="1277184"/>
                </a:lnTo>
                <a:cubicBezTo>
                  <a:pt x="2239030" y="1339021"/>
                  <a:pt x="2188902" y="1389149"/>
                  <a:pt x="2127065" y="1389149"/>
                </a:cubicBezTo>
                <a:lnTo>
                  <a:pt x="111965" y="1389149"/>
                </a:lnTo>
                <a:cubicBezTo>
                  <a:pt x="50128" y="1389149"/>
                  <a:pt x="0" y="1339021"/>
                  <a:pt x="0" y="1277184"/>
                </a:cubicBezTo>
                <a:lnTo>
                  <a:pt x="0" y="111965"/>
                </a:lnTo>
                <a:cubicBezTo>
                  <a:pt x="0" y="50128"/>
                  <a:pt x="50128" y="0"/>
                  <a:pt x="11196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384ED4B-FB57-48F1-BA10-470DBC68CF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05269" y="1786829"/>
            <a:ext cx="2234376" cy="1386224"/>
          </a:xfrm>
          <a:custGeom>
            <a:avLst/>
            <a:gdLst>
              <a:gd name="connsiteX0" fmla="*/ 111730 w 2234376"/>
              <a:gd name="connsiteY0" fmla="*/ 0 h 1386224"/>
              <a:gd name="connsiteX1" fmla="*/ 2122646 w 2234376"/>
              <a:gd name="connsiteY1" fmla="*/ 0 h 1386224"/>
              <a:gd name="connsiteX2" fmla="*/ 2234376 w 2234376"/>
              <a:gd name="connsiteY2" fmla="*/ 111730 h 1386224"/>
              <a:gd name="connsiteX3" fmla="*/ 2234376 w 2234376"/>
              <a:gd name="connsiteY3" fmla="*/ 1274494 h 1386224"/>
              <a:gd name="connsiteX4" fmla="*/ 2122646 w 2234376"/>
              <a:gd name="connsiteY4" fmla="*/ 1386224 h 1386224"/>
              <a:gd name="connsiteX5" fmla="*/ 111730 w 2234376"/>
              <a:gd name="connsiteY5" fmla="*/ 1386224 h 1386224"/>
              <a:gd name="connsiteX6" fmla="*/ 0 w 2234376"/>
              <a:gd name="connsiteY6" fmla="*/ 1274494 h 1386224"/>
              <a:gd name="connsiteX7" fmla="*/ 0 w 2234376"/>
              <a:gd name="connsiteY7" fmla="*/ 111730 h 1386224"/>
              <a:gd name="connsiteX8" fmla="*/ 111730 w 2234376"/>
              <a:gd name="connsiteY8" fmla="*/ 0 h 138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4376" h="1386224">
                <a:moveTo>
                  <a:pt x="111730" y="0"/>
                </a:moveTo>
                <a:lnTo>
                  <a:pt x="2122646" y="0"/>
                </a:lnTo>
                <a:cubicBezTo>
                  <a:pt x="2184353" y="0"/>
                  <a:pt x="2234376" y="50023"/>
                  <a:pt x="2234376" y="111730"/>
                </a:cubicBezTo>
                <a:lnTo>
                  <a:pt x="2234376" y="1274494"/>
                </a:lnTo>
                <a:cubicBezTo>
                  <a:pt x="2234376" y="1336201"/>
                  <a:pt x="2184353" y="1386224"/>
                  <a:pt x="2122646" y="1386224"/>
                </a:cubicBezTo>
                <a:lnTo>
                  <a:pt x="111730" y="1386224"/>
                </a:lnTo>
                <a:cubicBezTo>
                  <a:pt x="50023" y="1386224"/>
                  <a:pt x="0" y="1336201"/>
                  <a:pt x="0" y="1274494"/>
                </a:cubicBezTo>
                <a:lnTo>
                  <a:pt x="0" y="111730"/>
                </a:lnTo>
                <a:cubicBezTo>
                  <a:pt x="0" y="50023"/>
                  <a:pt x="50023" y="0"/>
                  <a:pt x="11173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E98B29D-050C-428E-A353-82111D8BF2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5964" y="3354893"/>
            <a:ext cx="2250564" cy="1381525"/>
          </a:xfrm>
          <a:custGeom>
            <a:avLst/>
            <a:gdLst>
              <a:gd name="connsiteX0" fmla="*/ 111351 w 2250564"/>
              <a:gd name="connsiteY0" fmla="*/ 0 h 1381525"/>
              <a:gd name="connsiteX1" fmla="*/ 2139213 w 2250564"/>
              <a:gd name="connsiteY1" fmla="*/ 0 h 1381525"/>
              <a:gd name="connsiteX2" fmla="*/ 2250564 w 2250564"/>
              <a:gd name="connsiteY2" fmla="*/ 111351 h 1381525"/>
              <a:gd name="connsiteX3" fmla="*/ 2250564 w 2250564"/>
              <a:gd name="connsiteY3" fmla="*/ 1270174 h 1381525"/>
              <a:gd name="connsiteX4" fmla="*/ 2139213 w 2250564"/>
              <a:gd name="connsiteY4" fmla="*/ 1381525 h 1381525"/>
              <a:gd name="connsiteX5" fmla="*/ 111351 w 2250564"/>
              <a:gd name="connsiteY5" fmla="*/ 1381525 h 1381525"/>
              <a:gd name="connsiteX6" fmla="*/ 0 w 2250564"/>
              <a:gd name="connsiteY6" fmla="*/ 1270174 h 1381525"/>
              <a:gd name="connsiteX7" fmla="*/ 0 w 2250564"/>
              <a:gd name="connsiteY7" fmla="*/ 111351 h 1381525"/>
              <a:gd name="connsiteX8" fmla="*/ 111351 w 2250564"/>
              <a:gd name="connsiteY8" fmla="*/ 0 h 138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0564" h="1381525">
                <a:moveTo>
                  <a:pt x="111351" y="0"/>
                </a:moveTo>
                <a:lnTo>
                  <a:pt x="2139213" y="0"/>
                </a:lnTo>
                <a:cubicBezTo>
                  <a:pt x="2200710" y="0"/>
                  <a:pt x="2250564" y="49854"/>
                  <a:pt x="2250564" y="111351"/>
                </a:cubicBezTo>
                <a:lnTo>
                  <a:pt x="2250564" y="1270174"/>
                </a:lnTo>
                <a:cubicBezTo>
                  <a:pt x="2250564" y="1331671"/>
                  <a:pt x="2200710" y="1381525"/>
                  <a:pt x="2139213" y="1381525"/>
                </a:cubicBezTo>
                <a:lnTo>
                  <a:pt x="111351" y="1381525"/>
                </a:lnTo>
                <a:cubicBezTo>
                  <a:pt x="49854" y="1381525"/>
                  <a:pt x="0" y="1331671"/>
                  <a:pt x="0" y="1270174"/>
                </a:cubicBezTo>
                <a:lnTo>
                  <a:pt x="0" y="111351"/>
                </a:lnTo>
                <a:cubicBezTo>
                  <a:pt x="0" y="49854"/>
                  <a:pt x="49854" y="0"/>
                  <a:pt x="1113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4C95FE5-4B5C-4920-A0C8-CAAECBD906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22808" y="3350169"/>
            <a:ext cx="2232758" cy="1386248"/>
          </a:xfrm>
          <a:custGeom>
            <a:avLst/>
            <a:gdLst>
              <a:gd name="connsiteX0" fmla="*/ 111732 w 2232758"/>
              <a:gd name="connsiteY0" fmla="*/ 0 h 1386248"/>
              <a:gd name="connsiteX1" fmla="*/ 2121026 w 2232758"/>
              <a:gd name="connsiteY1" fmla="*/ 0 h 1386248"/>
              <a:gd name="connsiteX2" fmla="*/ 2232758 w 2232758"/>
              <a:gd name="connsiteY2" fmla="*/ 111732 h 1386248"/>
              <a:gd name="connsiteX3" fmla="*/ 2232758 w 2232758"/>
              <a:gd name="connsiteY3" fmla="*/ 1274516 h 1386248"/>
              <a:gd name="connsiteX4" fmla="*/ 2121026 w 2232758"/>
              <a:gd name="connsiteY4" fmla="*/ 1386248 h 1386248"/>
              <a:gd name="connsiteX5" fmla="*/ 111732 w 2232758"/>
              <a:gd name="connsiteY5" fmla="*/ 1386248 h 1386248"/>
              <a:gd name="connsiteX6" fmla="*/ 0 w 2232758"/>
              <a:gd name="connsiteY6" fmla="*/ 1274516 h 1386248"/>
              <a:gd name="connsiteX7" fmla="*/ 0 w 2232758"/>
              <a:gd name="connsiteY7" fmla="*/ 111732 h 1386248"/>
              <a:gd name="connsiteX8" fmla="*/ 111732 w 2232758"/>
              <a:gd name="connsiteY8" fmla="*/ 0 h 138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758" h="1386248">
                <a:moveTo>
                  <a:pt x="111732" y="0"/>
                </a:moveTo>
                <a:lnTo>
                  <a:pt x="2121026" y="0"/>
                </a:lnTo>
                <a:cubicBezTo>
                  <a:pt x="2182734" y="0"/>
                  <a:pt x="2232758" y="50024"/>
                  <a:pt x="2232758" y="111732"/>
                </a:cubicBezTo>
                <a:lnTo>
                  <a:pt x="2232758" y="1274516"/>
                </a:lnTo>
                <a:cubicBezTo>
                  <a:pt x="2232758" y="1336224"/>
                  <a:pt x="2182734" y="1386248"/>
                  <a:pt x="2121026" y="1386248"/>
                </a:cubicBezTo>
                <a:lnTo>
                  <a:pt x="111732" y="1386248"/>
                </a:lnTo>
                <a:cubicBezTo>
                  <a:pt x="50024" y="1386248"/>
                  <a:pt x="0" y="1336224"/>
                  <a:pt x="0" y="1274516"/>
                </a:cubicBezTo>
                <a:lnTo>
                  <a:pt x="0" y="111732"/>
                </a:lnTo>
                <a:cubicBezTo>
                  <a:pt x="0" y="50024"/>
                  <a:pt x="50024" y="0"/>
                  <a:pt x="1117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D0652D1-3591-4FDA-A50A-C46D6528D8F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4809" y="4919777"/>
            <a:ext cx="2232758" cy="1386248"/>
          </a:xfrm>
          <a:custGeom>
            <a:avLst/>
            <a:gdLst>
              <a:gd name="connsiteX0" fmla="*/ 111732 w 2232758"/>
              <a:gd name="connsiteY0" fmla="*/ 0 h 1386248"/>
              <a:gd name="connsiteX1" fmla="*/ 2121026 w 2232758"/>
              <a:gd name="connsiteY1" fmla="*/ 0 h 1386248"/>
              <a:gd name="connsiteX2" fmla="*/ 2232758 w 2232758"/>
              <a:gd name="connsiteY2" fmla="*/ 111732 h 1386248"/>
              <a:gd name="connsiteX3" fmla="*/ 2232758 w 2232758"/>
              <a:gd name="connsiteY3" fmla="*/ 1274516 h 1386248"/>
              <a:gd name="connsiteX4" fmla="*/ 2121026 w 2232758"/>
              <a:gd name="connsiteY4" fmla="*/ 1386248 h 1386248"/>
              <a:gd name="connsiteX5" fmla="*/ 111732 w 2232758"/>
              <a:gd name="connsiteY5" fmla="*/ 1386248 h 1386248"/>
              <a:gd name="connsiteX6" fmla="*/ 0 w 2232758"/>
              <a:gd name="connsiteY6" fmla="*/ 1274516 h 1386248"/>
              <a:gd name="connsiteX7" fmla="*/ 0 w 2232758"/>
              <a:gd name="connsiteY7" fmla="*/ 111732 h 1386248"/>
              <a:gd name="connsiteX8" fmla="*/ 111732 w 2232758"/>
              <a:gd name="connsiteY8" fmla="*/ 0 h 138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758" h="1386248">
                <a:moveTo>
                  <a:pt x="111732" y="0"/>
                </a:moveTo>
                <a:lnTo>
                  <a:pt x="2121026" y="0"/>
                </a:lnTo>
                <a:cubicBezTo>
                  <a:pt x="2182734" y="0"/>
                  <a:pt x="2232758" y="50024"/>
                  <a:pt x="2232758" y="111732"/>
                </a:cubicBezTo>
                <a:lnTo>
                  <a:pt x="2232758" y="1274516"/>
                </a:lnTo>
                <a:cubicBezTo>
                  <a:pt x="2232758" y="1336224"/>
                  <a:pt x="2182734" y="1386248"/>
                  <a:pt x="2121026" y="1386248"/>
                </a:cubicBezTo>
                <a:lnTo>
                  <a:pt x="111732" y="1386248"/>
                </a:lnTo>
                <a:cubicBezTo>
                  <a:pt x="50024" y="1386248"/>
                  <a:pt x="0" y="1336224"/>
                  <a:pt x="0" y="1274516"/>
                </a:cubicBezTo>
                <a:lnTo>
                  <a:pt x="0" y="111732"/>
                </a:lnTo>
                <a:cubicBezTo>
                  <a:pt x="0" y="50024"/>
                  <a:pt x="50024" y="0"/>
                  <a:pt x="1117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44E7CF2-17A4-455E-B61D-90553135F2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66471" y="4922225"/>
            <a:ext cx="2255084" cy="1386500"/>
          </a:xfrm>
          <a:custGeom>
            <a:avLst/>
            <a:gdLst>
              <a:gd name="connsiteX0" fmla="*/ 111752 w 2255084"/>
              <a:gd name="connsiteY0" fmla="*/ 0 h 1386500"/>
              <a:gd name="connsiteX1" fmla="*/ 2143332 w 2255084"/>
              <a:gd name="connsiteY1" fmla="*/ 0 h 1386500"/>
              <a:gd name="connsiteX2" fmla="*/ 2255084 w 2255084"/>
              <a:gd name="connsiteY2" fmla="*/ 111752 h 1386500"/>
              <a:gd name="connsiteX3" fmla="*/ 2255084 w 2255084"/>
              <a:gd name="connsiteY3" fmla="*/ 1274748 h 1386500"/>
              <a:gd name="connsiteX4" fmla="*/ 2143332 w 2255084"/>
              <a:gd name="connsiteY4" fmla="*/ 1386500 h 1386500"/>
              <a:gd name="connsiteX5" fmla="*/ 111752 w 2255084"/>
              <a:gd name="connsiteY5" fmla="*/ 1386500 h 1386500"/>
              <a:gd name="connsiteX6" fmla="*/ 0 w 2255084"/>
              <a:gd name="connsiteY6" fmla="*/ 1274748 h 1386500"/>
              <a:gd name="connsiteX7" fmla="*/ 0 w 2255084"/>
              <a:gd name="connsiteY7" fmla="*/ 111752 h 1386500"/>
              <a:gd name="connsiteX8" fmla="*/ 111752 w 2255084"/>
              <a:gd name="connsiteY8" fmla="*/ 0 h 138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5084" h="1386500">
                <a:moveTo>
                  <a:pt x="111752" y="0"/>
                </a:moveTo>
                <a:lnTo>
                  <a:pt x="2143332" y="0"/>
                </a:lnTo>
                <a:cubicBezTo>
                  <a:pt x="2205051" y="0"/>
                  <a:pt x="2255084" y="50033"/>
                  <a:pt x="2255084" y="111752"/>
                </a:cubicBezTo>
                <a:lnTo>
                  <a:pt x="2255084" y="1274748"/>
                </a:lnTo>
                <a:cubicBezTo>
                  <a:pt x="2255084" y="1336467"/>
                  <a:pt x="2205051" y="1386500"/>
                  <a:pt x="2143332" y="1386500"/>
                </a:cubicBezTo>
                <a:lnTo>
                  <a:pt x="111752" y="1386500"/>
                </a:lnTo>
                <a:cubicBezTo>
                  <a:pt x="50033" y="1386500"/>
                  <a:pt x="0" y="1336467"/>
                  <a:pt x="0" y="1274748"/>
                </a:cubicBezTo>
                <a:lnTo>
                  <a:pt x="0" y="111752"/>
                </a:lnTo>
                <a:cubicBezTo>
                  <a:pt x="0" y="50033"/>
                  <a:pt x="50033" y="0"/>
                  <a:pt x="1117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9278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E47D43A-EF7A-4CA6-973A-67EAD41062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46497" y="-288470"/>
            <a:ext cx="8724904" cy="7445376"/>
          </a:xfrm>
        </p:spPr>
        <p:txBody>
          <a:bodyPr/>
          <a:lstStyle/>
          <a:p>
            <a:endParaRPr lang="en-I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7340DA1-2504-41A7-8D05-B9A8C47FEE5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2574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0CECA978-2DEA-440A-A1D9-542884AACF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14918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0F023FA-0D68-49F9-91EA-77E337C67C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7262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E2491BE-3305-43D0-A97D-7CD6CD3AE9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79606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8C2B8E28-6A4D-4FBE-807A-76D4AA7AC1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411949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156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2E73A-0934-43E0-A0FF-8A98169C1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E8C510-B3B5-4ABF-B7E2-0D26619E0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04-05-2025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3B928-4543-42ED-BAD4-2B9813E86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BD95D4-5019-4AA1-93F0-72B4598D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5254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B272B2-2951-4C52-90F5-56157438A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04-05-2025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1CB8AC-AEB3-4742-B01F-9B9690A68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C7BE3A-2D73-4A3B-B9E1-149F92DE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9061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2F771-C6B6-45A8-9C03-BA22293B2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D6202-EBAF-419C-9BB0-5A5609B79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7790D9-FBF8-48EB-90EE-B87DDD62F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BF8677-A77F-44F2-8992-F3859F509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04-05-2025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E49145-19AC-4B88-A55A-95E3FE445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3305F-44A9-4F0C-BA5E-AB47EB89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8480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0D008-24A3-421E-9D60-810A67F9E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EB311C-1CF5-40B5-824F-A4235C0482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4A0DA-8EA9-45FE-8179-29B8331AE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4BFE89-F6A7-4446-98AF-09C6C5C8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04-05-2025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964511-0FE8-44AB-A89D-1B14D9E2A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D5976-38E8-44EB-93EA-0F958CEDC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3356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F2A214-0D40-434A-BE84-57E89C03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BA4FD-8C68-411A-B5E4-8CA23808E8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B2CE0-0E15-42E5-89FE-382DA0587F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ED2BF-2E95-4229-BAF9-9E6D0612C733}" type="datetimeFigureOut">
              <a:rPr lang="en-IN" smtClean="0"/>
              <a:t>04-05-2025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D16C6-E607-4F9C-8264-E8F187687D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84C90-2BBB-435E-9999-B97CE0E8DE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A53BF-F3BD-4FF5-A6FD-C1A30205A69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1622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f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jpg"/><Relationship Id="rId5" Type="http://schemas.openxmlformats.org/officeDocument/2006/relationships/image" Target="../media/image22.jfif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2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etflix Logo and symbol, meaning, history, PNG, brand">
            <a:extLst>
              <a:ext uri="{FF2B5EF4-FFF2-40B4-BE49-F238E27FC236}">
                <a16:creationId xmlns:a16="http://schemas.microsoft.com/office/drawing/2014/main" id="{A15EC868-F95F-466A-827F-A3DB2FED7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795" y="1749129"/>
            <a:ext cx="3967878" cy="223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6A7977-1CE5-4EFB-9813-D811CB9FB6E5}"/>
              </a:ext>
            </a:extLst>
          </p:cNvPr>
          <p:cNvSpPr txBox="1"/>
          <p:nvPr/>
        </p:nvSpPr>
        <p:spPr>
          <a:xfrm>
            <a:off x="5715681" y="1660710"/>
            <a:ext cx="567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10391A-504F-4643-91DF-FAAB501FD586}"/>
              </a:ext>
            </a:extLst>
          </p:cNvPr>
          <p:cNvSpPr txBox="1"/>
          <p:nvPr/>
        </p:nvSpPr>
        <p:spPr>
          <a:xfrm>
            <a:off x="4182063" y="3334730"/>
            <a:ext cx="4414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CASE STUDY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8A82A8-E9BE-48F5-B45C-CA8837D8D2EA}"/>
              </a:ext>
            </a:extLst>
          </p:cNvPr>
          <p:cNvSpPr/>
          <p:nvPr/>
        </p:nvSpPr>
        <p:spPr>
          <a:xfrm>
            <a:off x="2865993" y="4506102"/>
            <a:ext cx="617155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b="1" dirty="0">
                <a:solidFill>
                  <a:schemeClr val="bg1"/>
                </a:solidFill>
              </a:rPr>
              <a:t>An in-depth Product Teardown &amp; Content Analysis</a:t>
            </a:r>
          </a:p>
        </p:txBody>
      </p:sp>
      <p:pic>
        <p:nvPicPr>
          <p:cNvPr id="1030" name="Picture 6" descr="Netflix Netflix Logo GIF - Netflix Netflix Logo Logo - Discover &amp; Share GIFs">
            <a:extLst>
              <a:ext uri="{FF2B5EF4-FFF2-40B4-BE49-F238E27FC236}">
                <a16:creationId xmlns:a16="http://schemas.microsoft.com/office/drawing/2014/main" id="{F4AAC26E-D8AD-45A2-94AB-80B113A42DA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8423" y="0"/>
            <a:ext cx="3675858" cy="206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ccessibility Resources - Student Life Guide - University at Buffalo">
            <a:extLst>
              <a:ext uri="{FF2B5EF4-FFF2-40B4-BE49-F238E27FC236}">
                <a16:creationId xmlns:a16="http://schemas.microsoft.com/office/drawing/2014/main" id="{0111758A-8633-4DAE-B87C-422E08B16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46" y="772890"/>
            <a:ext cx="1085617" cy="54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7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2FBAB76-E621-4B06-836D-563709402F01}"/>
              </a:ext>
            </a:extLst>
          </p:cNvPr>
          <p:cNvSpPr/>
          <p:nvPr/>
        </p:nvSpPr>
        <p:spPr>
          <a:xfrm>
            <a:off x="1262373" y="1987542"/>
            <a:ext cx="1852365" cy="1580327"/>
          </a:xfrm>
          <a:prstGeom prst="roundRect">
            <a:avLst>
              <a:gd name="adj" fmla="val 8060"/>
            </a:avLst>
          </a:prstGeom>
          <a:solidFill>
            <a:srgbClr val="E50914"/>
          </a:solidFill>
          <a:ln>
            <a:noFill/>
          </a:ln>
          <a:effectLst>
            <a:outerShdw blurRad="114300" dist="1016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actual viewership numbers (only IMDb &amp; TMDB proxies)</a:t>
            </a:r>
            <a:endParaRPr lang="en-IN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D86FC48-1203-4984-9093-B5F263AA5F8E}"/>
              </a:ext>
            </a:extLst>
          </p:cNvPr>
          <p:cNvSpPr/>
          <p:nvPr/>
        </p:nvSpPr>
        <p:spPr>
          <a:xfrm>
            <a:off x="6096000" y="1645322"/>
            <a:ext cx="1680435" cy="1191293"/>
          </a:xfrm>
          <a:prstGeom prst="roundRect">
            <a:avLst>
              <a:gd name="adj" fmla="val 8060"/>
            </a:avLst>
          </a:prstGeom>
          <a:solidFill>
            <a:srgbClr val="E50914"/>
          </a:solidFill>
          <a:ln>
            <a:noFill/>
          </a:ln>
          <a:effectLst>
            <a:outerShdw blurRad="76200" dist="635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Genre tags inconsistent across titles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25B1388-9AD6-4F44-AADF-6BD14978F72E}"/>
              </a:ext>
            </a:extLst>
          </p:cNvPr>
          <p:cNvSpPr/>
          <p:nvPr/>
        </p:nvSpPr>
        <p:spPr>
          <a:xfrm>
            <a:off x="9718381" y="1482745"/>
            <a:ext cx="1680435" cy="1410176"/>
          </a:xfrm>
          <a:prstGeom prst="roundRect">
            <a:avLst>
              <a:gd name="adj" fmla="val 8060"/>
            </a:avLst>
          </a:prstGeom>
          <a:solidFill>
            <a:srgbClr val="E50914"/>
          </a:solidFill>
          <a:ln>
            <a:noFill/>
          </a:ln>
          <a:effectLst>
            <a:outerShdw blurRad="76200" dist="635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Ratings are subjective and may not reflect all audiences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5B60FF-2E5A-4797-AEB6-CFE4E25B9904}"/>
              </a:ext>
            </a:extLst>
          </p:cNvPr>
          <p:cNvSpPr txBox="1"/>
          <p:nvPr/>
        </p:nvSpPr>
        <p:spPr>
          <a:xfrm>
            <a:off x="1031595" y="757316"/>
            <a:ext cx="3122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Limitations</a:t>
            </a: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A9D7AE0-2AD6-4EFD-94D8-DEBF767EDFCC}"/>
              </a:ext>
            </a:extLst>
          </p:cNvPr>
          <p:cNvSpPr/>
          <p:nvPr/>
        </p:nvSpPr>
        <p:spPr>
          <a:xfrm rot="10800000">
            <a:off x="2031671" y="3726807"/>
            <a:ext cx="313772" cy="220543"/>
          </a:xfrm>
          <a:prstGeom prst="triangle">
            <a:avLst/>
          </a:prstGeom>
          <a:solidFill>
            <a:srgbClr val="E50914"/>
          </a:solidFill>
          <a:ln>
            <a:noFill/>
          </a:ln>
          <a:effectLst>
            <a:outerShdw blurRad="114300" dist="1016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7" name="Google Shape;188;p35" title="output (2).png">
            <a:extLst>
              <a:ext uri="{FF2B5EF4-FFF2-40B4-BE49-F238E27FC236}">
                <a16:creationId xmlns:a16="http://schemas.microsoft.com/office/drawing/2014/main" id="{9C79F8D2-960D-40D6-BF1B-38752D01BB5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0242" y="4106289"/>
            <a:ext cx="5068887" cy="13389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9" name="Google Shape;187;p35" title="output (1).png">
            <a:extLst>
              <a:ext uri="{FF2B5EF4-FFF2-40B4-BE49-F238E27FC236}">
                <a16:creationId xmlns:a16="http://schemas.microsoft.com/office/drawing/2014/main" id="{B8198254-AE90-47A9-B04B-D896C66C81E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8064" y="3270134"/>
            <a:ext cx="4720925" cy="29588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63A8A860-7C63-4B6C-ABB4-5C4650B81275}"/>
              </a:ext>
            </a:extLst>
          </p:cNvPr>
          <p:cNvSpPr/>
          <p:nvPr/>
        </p:nvSpPr>
        <p:spPr>
          <a:xfrm rot="10800000">
            <a:off x="6825901" y="2980356"/>
            <a:ext cx="313772" cy="220543"/>
          </a:xfrm>
          <a:prstGeom prst="triangle">
            <a:avLst/>
          </a:prstGeom>
          <a:solidFill>
            <a:srgbClr val="E50914"/>
          </a:solidFill>
          <a:ln>
            <a:noFill/>
          </a:ln>
          <a:effectLst>
            <a:outerShdw blurRad="114300" dist="1016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8172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592710B-7F56-42C9-9ABE-F102F7C63908}"/>
              </a:ext>
            </a:extLst>
          </p:cNvPr>
          <p:cNvGrpSpPr/>
          <p:nvPr/>
        </p:nvGrpSpPr>
        <p:grpSpPr>
          <a:xfrm>
            <a:off x="1400175" y="1699837"/>
            <a:ext cx="9391650" cy="4650840"/>
            <a:chOff x="4053923" y="2055901"/>
            <a:chExt cx="8118295" cy="4020224"/>
          </a:xfrm>
          <a:solidFill>
            <a:srgbClr val="E50914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FAF249D-96E9-410F-8D25-883153299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7724" y="3249430"/>
              <a:ext cx="342825" cy="276163"/>
            </a:xfrm>
            <a:custGeom>
              <a:avLst/>
              <a:gdLst>
                <a:gd name="T0" fmla="*/ 216 w 216"/>
                <a:gd name="T1" fmla="*/ 26 h 174"/>
                <a:gd name="T2" fmla="*/ 201 w 216"/>
                <a:gd name="T3" fmla="*/ 31 h 174"/>
                <a:gd name="T4" fmla="*/ 168 w 216"/>
                <a:gd name="T5" fmla="*/ 38 h 174"/>
                <a:gd name="T6" fmla="*/ 166 w 216"/>
                <a:gd name="T7" fmla="*/ 54 h 174"/>
                <a:gd name="T8" fmla="*/ 165 w 216"/>
                <a:gd name="T9" fmla="*/ 71 h 174"/>
                <a:gd name="T10" fmla="*/ 164 w 216"/>
                <a:gd name="T11" fmla="*/ 85 h 174"/>
                <a:gd name="T12" fmla="*/ 158 w 216"/>
                <a:gd name="T13" fmla="*/ 97 h 174"/>
                <a:gd name="T14" fmla="*/ 145 w 216"/>
                <a:gd name="T15" fmla="*/ 113 h 174"/>
                <a:gd name="T16" fmla="*/ 142 w 216"/>
                <a:gd name="T17" fmla="*/ 130 h 174"/>
                <a:gd name="T18" fmla="*/ 125 w 216"/>
                <a:gd name="T19" fmla="*/ 131 h 174"/>
                <a:gd name="T20" fmla="*/ 111 w 216"/>
                <a:gd name="T21" fmla="*/ 136 h 174"/>
                <a:gd name="T22" fmla="*/ 107 w 216"/>
                <a:gd name="T23" fmla="*/ 164 h 174"/>
                <a:gd name="T24" fmla="*/ 76 w 216"/>
                <a:gd name="T25" fmla="*/ 170 h 174"/>
                <a:gd name="T26" fmla="*/ 63 w 216"/>
                <a:gd name="T27" fmla="*/ 171 h 174"/>
                <a:gd name="T28" fmla="*/ 19 w 216"/>
                <a:gd name="T29" fmla="*/ 164 h 174"/>
                <a:gd name="T30" fmla="*/ 28 w 216"/>
                <a:gd name="T31" fmla="*/ 136 h 174"/>
                <a:gd name="T32" fmla="*/ 11 w 216"/>
                <a:gd name="T33" fmla="*/ 120 h 174"/>
                <a:gd name="T34" fmla="*/ 8 w 216"/>
                <a:gd name="T35" fmla="*/ 94 h 174"/>
                <a:gd name="T36" fmla="*/ 2 w 216"/>
                <a:gd name="T37" fmla="*/ 78 h 174"/>
                <a:gd name="T38" fmla="*/ 21 w 216"/>
                <a:gd name="T39" fmla="*/ 61 h 174"/>
                <a:gd name="T40" fmla="*/ 34 w 216"/>
                <a:gd name="T41" fmla="*/ 50 h 174"/>
                <a:gd name="T42" fmla="*/ 54 w 216"/>
                <a:gd name="T43" fmla="*/ 41 h 174"/>
                <a:gd name="T44" fmla="*/ 65 w 216"/>
                <a:gd name="T45" fmla="*/ 22 h 174"/>
                <a:gd name="T46" fmla="*/ 75 w 216"/>
                <a:gd name="T47" fmla="*/ 21 h 174"/>
                <a:gd name="T48" fmla="*/ 88 w 216"/>
                <a:gd name="T49" fmla="*/ 21 h 174"/>
                <a:gd name="T50" fmla="*/ 107 w 216"/>
                <a:gd name="T51" fmla="*/ 27 h 174"/>
                <a:gd name="T52" fmla="*/ 123 w 216"/>
                <a:gd name="T53" fmla="*/ 25 h 174"/>
                <a:gd name="T54" fmla="*/ 135 w 216"/>
                <a:gd name="T55" fmla="*/ 17 h 174"/>
                <a:gd name="T56" fmla="*/ 136 w 216"/>
                <a:gd name="T57" fmla="*/ 7 h 174"/>
                <a:gd name="T58" fmla="*/ 151 w 216"/>
                <a:gd name="T59" fmla="*/ 4 h 174"/>
                <a:gd name="T60" fmla="*/ 156 w 216"/>
                <a:gd name="T61" fmla="*/ 11 h 174"/>
                <a:gd name="T62" fmla="*/ 166 w 216"/>
                <a:gd name="T63" fmla="*/ 33 h 174"/>
                <a:gd name="T64" fmla="*/ 177 w 216"/>
                <a:gd name="T65" fmla="*/ 27 h 174"/>
                <a:gd name="T66" fmla="*/ 196 w 216"/>
                <a:gd name="T67" fmla="*/ 20 h 174"/>
                <a:gd name="T68" fmla="*/ 212 w 216"/>
                <a:gd name="T69" fmla="*/ 2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6" h="174">
                  <a:moveTo>
                    <a:pt x="212" y="20"/>
                  </a:moveTo>
                  <a:lnTo>
                    <a:pt x="216" y="26"/>
                  </a:lnTo>
                  <a:lnTo>
                    <a:pt x="207" y="28"/>
                  </a:lnTo>
                  <a:lnTo>
                    <a:pt x="201" y="31"/>
                  </a:lnTo>
                  <a:lnTo>
                    <a:pt x="183" y="33"/>
                  </a:lnTo>
                  <a:lnTo>
                    <a:pt x="168" y="38"/>
                  </a:lnTo>
                  <a:lnTo>
                    <a:pt x="160" y="46"/>
                  </a:lnTo>
                  <a:lnTo>
                    <a:pt x="166" y="54"/>
                  </a:lnTo>
                  <a:lnTo>
                    <a:pt x="170" y="63"/>
                  </a:lnTo>
                  <a:lnTo>
                    <a:pt x="165" y="71"/>
                  </a:lnTo>
                  <a:lnTo>
                    <a:pt x="167" y="79"/>
                  </a:lnTo>
                  <a:lnTo>
                    <a:pt x="164" y="85"/>
                  </a:lnTo>
                  <a:lnTo>
                    <a:pt x="148" y="85"/>
                  </a:lnTo>
                  <a:lnTo>
                    <a:pt x="158" y="97"/>
                  </a:lnTo>
                  <a:lnTo>
                    <a:pt x="148" y="102"/>
                  </a:lnTo>
                  <a:lnTo>
                    <a:pt x="145" y="113"/>
                  </a:lnTo>
                  <a:lnTo>
                    <a:pt x="148" y="125"/>
                  </a:lnTo>
                  <a:lnTo>
                    <a:pt x="142" y="130"/>
                  </a:lnTo>
                  <a:lnTo>
                    <a:pt x="136" y="129"/>
                  </a:lnTo>
                  <a:lnTo>
                    <a:pt x="125" y="131"/>
                  </a:lnTo>
                  <a:lnTo>
                    <a:pt x="124" y="136"/>
                  </a:lnTo>
                  <a:lnTo>
                    <a:pt x="111" y="136"/>
                  </a:lnTo>
                  <a:lnTo>
                    <a:pt x="105" y="147"/>
                  </a:lnTo>
                  <a:lnTo>
                    <a:pt x="107" y="164"/>
                  </a:lnTo>
                  <a:lnTo>
                    <a:pt x="88" y="171"/>
                  </a:lnTo>
                  <a:lnTo>
                    <a:pt x="76" y="170"/>
                  </a:lnTo>
                  <a:lnTo>
                    <a:pt x="73" y="174"/>
                  </a:lnTo>
                  <a:lnTo>
                    <a:pt x="63" y="171"/>
                  </a:lnTo>
                  <a:lnTo>
                    <a:pt x="48" y="174"/>
                  </a:lnTo>
                  <a:lnTo>
                    <a:pt x="19" y="164"/>
                  </a:lnTo>
                  <a:lnTo>
                    <a:pt x="31" y="147"/>
                  </a:lnTo>
                  <a:lnTo>
                    <a:pt x="28" y="136"/>
                  </a:lnTo>
                  <a:lnTo>
                    <a:pt x="15" y="132"/>
                  </a:lnTo>
                  <a:lnTo>
                    <a:pt x="11" y="120"/>
                  </a:lnTo>
                  <a:lnTo>
                    <a:pt x="3" y="104"/>
                  </a:lnTo>
                  <a:lnTo>
                    <a:pt x="8" y="94"/>
                  </a:lnTo>
                  <a:lnTo>
                    <a:pt x="0" y="91"/>
                  </a:lnTo>
                  <a:lnTo>
                    <a:pt x="2" y="78"/>
                  </a:lnTo>
                  <a:lnTo>
                    <a:pt x="4" y="54"/>
                  </a:lnTo>
                  <a:lnTo>
                    <a:pt x="21" y="61"/>
                  </a:lnTo>
                  <a:lnTo>
                    <a:pt x="33" y="59"/>
                  </a:lnTo>
                  <a:lnTo>
                    <a:pt x="34" y="50"/>
                  </a:lnTo>
                  <a:lnTo>
                    <a:pt x="46" y="47"/>
                  </a:lnTo>
                  <a:lnTo>
                    <a:pt x="54" y="41"/>
                  </a:lnTo>
                  <a:lnTo>
                    <a:pt x="53" y="26"/>
                  </a:lnTo>
                  <a:lnTo>
                    <a:pt x="65" y="22"/>
                  </a:lnTo>
                  <a:lnTo>
                    <a:pt x="66" y="16"/>
                  </a:lnTo>
                  <a:lnTo>
                    <a:pt x="75" y="21"/>
                  </a:lnTo>
                  <a:lnTo>
                    <a:pt x="79" y="21"/>
                  </a:lnTo>
                  <a:lnTo>
                    <a:pt x="88" y="21"/>
                  </a:lnTo>
                  <a:lnTo>
                    <a:pt x="101" y="26"/>
                  </a:lnTo>
                  <a:lnTo>
                    <a:pt x="107" y="27"/>
                  </a:lnTo>
                  <a:lnTo>
                    <a:pt x="116" y="21"/>
                  </a:lnTo>
                  <a:lnTo>
                    <a:pt x="123" y="25"/>
                  </a:lnTo>
                  <a:lnTo>
                    <a:pt x="125" y="17"/>
                  </a:lnTo>
                  <a:lnTo>
                    <a:pt x="135" y="17"/>
                  </a:lnTo>
                  <a:lnTo>
                    <a:pt x="136" y="14"/>
                  </a:lnTo>
                  <a:lnTo>
                    <a:pt x="136" y="7"/>
                  </a:lnTo>
                  <a:lnTo>
                    <a:pt x="141" y="0"/>
                  </a:lnTo>
                  <a:lnTo>
                    <a:pt x="151" y="4"/>
                  </a:lnTo>
                  <a:lnTo>
                    <a:pt x="150" y="10"/>
                  </a:lnTo>
                  <a:lnTo>
                    <a:pt x="156" y="11"/>
                  </a:lnTo>
                  <a:lnTo>
                    <a:pt x="159" y="27"/>
                  </a:lnTo>
                  <a:lnTo>
                    <a:pt x="166" y="33"/>
                  </a:lnTo>
                  <a:lnTo>
                    <a:pt x="170" y="29"/>
                  </a:lnTo>
                  <a:lnTo>
                    <a:pt x="177" y="27"/>
                  </a:lnTo>
                  <a:lnTo>
                    <a:pt x="185" y="19"/>
                  </a:lnTo>
                  <a:lnTo>
                    <a:pt x="196" y="20"/>
                  </a:lnTo>
                  <a:lnTo>
                    <a:pt x="212" y="20"/>
                  </a:lnTo>
                  <a:lnTo>
                    <a:pt x="212" y="2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FA22450-6B3C-4D73-9E5A-FA56E73AE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5616" y="4588976"/>
              <a:ext cx="331715" cy="363455"/>
            </a:xfrm>
            <a:custGeom>
              <a:avLst/>
              <a:gdLst>
                <a:gd name="T0" fmla="*/ 208 w 209"/>
                <a:gd name="T1" fmla="*/ 102 h 229"/>
                <a:gd name="T2" fmla="*/ 209 w 209"/>
                <a:gd name="T3" fmla="*/ 120 h 229"/>
                <a:gd name="T4" fmla="*/ 208 w 209"/>
                <a:gd name="T5" fmla="*/ 134 h 229"/>
                <a:gd name="T6" fmla="*/ 171 w 209"/>
                <a:gd name="T7" fmla="*/ 194 h 229"/>
                <a:gd name="T8" fmla="*/ 192 w 209"/>
                <a:gd name="T9" fmla="*/ 221 h 229"/>
                <a:gd name="T10" fmla="*/ 121 w 209"/>
                <a:gd name="T11" fmla="*/ 226 h 229"/>
                <a:gd name="T12" fmla="*/ 42 w 209"/>
                <a:gd name="T13" fmla="*/ 218 h 229"/>
                <a:gd name="T14" fmla="*/ 31 w 209"/>
                <a:gd name="T15" fmla="*/ 211 h 229"/>
                <a:gd name="T16" fmla="*/ 10 w 209"/>
                <a:gd name="T17" fmla="*/ 214 h 229"/>
                <a:gd name="T18" fmla="*/ 0 w 209"/>
                <a:gd name="T19" fmla="*/ 206 h 229"/>
                <a:gd name="T20" fmla="*/ 9 w 209"/>
                <a:gd name="T21" fmla="*/ 171 h 229"/>
                <a:gd name="T22" fmla="*/ 15 w 209"/>
                <a:gd name="T23" fmla="*/ 146 h 229"/>
                <a:gd name="T24" fmla="*/ 29 w 209"/>
                <a:gd name="T25" fmla="*/ 126 h 229"/>
                <a:gd name="T26" fmla="*/ 37 w 209"/>
                <a:gd name="T27" fmla="*/ 103 h 229"/>
                <a:gd name="T28" fmla="*/ 31 w 209"/>
                <a:gd name="T29" fmla="*/ 86 h 229"/>
                <a:gd name="T30" fmla="*/ 22 w 209"/>
                <a:gd name="T31" fmla="*/ 63 h 229"/>
                <a:gd name="T32" fmla="*/ 28 w 209"/>
                <a:gd name="T33" fmla="*/ 51 h 229"/>
                <a:gd name="T34" fmla="*/ 20 w 209"/>
                <a:gd name="T35" fmla="*/ 20 h 229"/>
                <a:gd name="T36" fmla="*/ 14 w 209"/>
                <a:gd name="T37" fmla="*/ 4 h 229"/>
                <a:gd name="T38" fmla="*/ 25 w 209"/>
                <a:gd name="T39" fmla="*/ 2 h 229"/>
                <a:gd name="T40" fmla="*/ 81 w 209"/>
                <a:gd name="T41" fmla="*/ 0 h 229"/>
                <a:gd name="T42" fmla="*/ 90 w 209"/>
                <a:gd name="T43" fmla="*/ 26 h 229"/>
                <a:gd name="T44" fmla="*/ 99 w 209"/>
                <a:gd name="T45" fmla="*/ 41 h 229"/>
                <a:gd name="T46" fmla="*/ 116 w 209"/>
                <a:gd name="T47" fmla="*/ 37 h 229"/>
                <a:gd name="T48" fmla="*/ 128 w 209"/>
                <a:gd name="T49" fmla="*/ 35 h 229"/>
                <a:gd name="T50" fmla="*/ 143 w 209"/>
                <a:gd name="T51" fmla="*/ 23 h 229"/>
                <a:gd name="T52" fmla="*/ 153 w 209"/>
                <a:gd name="T53" fmla="*/ 20 h 229"/>
                <a:gd name="T54" fmla="*/ 171 w 209"/>
                <a:gd name="T55" fmla="*/ 26 h 229"/>
                <a:gd name="T56" fmla="*/ 175 w 209"/>
                <a:gd name="T57" fmla="*/ 46 h 229"/>
                <a:gd name="T58" fmla="*/ 173 w 209"/>
                <a:gd name="T59" fmla="*/ 69 h 229"/>
                <a:gd name="T60" fmla="*/ 177 w 209"/>
                <a:gd name="T61" fmla="*/ 99 h 229"/>
                <a:gd name="T62" fmla="*/ 188 w 209"/>
                <a:gd name="T63" fmla="*/ 97 h 229"/>
                <a:gd name="T64" fmla="*/ 207 w 209"/>
                <a:gd name="T65" fmla="*/ 9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9" h="229">
                  <a:moveTo>
                    <a:pt x="207" y="96"/>
                  </a:moveTo>
                  <a:lnTo>
                    <a:pt x="208" y="102"/>
                  </a:lnTo>
                  <a:lnTo>
                    <a:pt x="206" y="111"/>
                  </a:lnTo>
                  <a:lnTo>
                    <a:pt x="209" y="120"/>
                  </a:lnTo>
                  <a:lnTo>
                    <a:pt x="206" y="127"/>
                  </a:lnTo>
                  <a:lnTo>
                    <a:pt x="208" y="134"/>
                  </a:lnTo>
                  <a:lnTo>
                    <a:pt x="173" y="133"/>
                  </a:lnTo>
                  <a:lnTo>
                    <a:pt x="171" y="194"/>
                  </a:lnTo>
                  <a:lnTo>
                    <a:pt x="181" y="209"/>
                  </a:lnTo>
                  <a:lnTo>
                    <a:pt x="192" y="221"/>
                  </a:lnTo>
                  <a:lnTo>
                    <a:pt x="161" y="229"/>
                  </a:lnTo>
                  <a:lnTo>
                    <a:pt x="121" y="226"/>
                  </a:lnTo>
                  <a:lnTo>
                    <a:pt x="110" y="217"/>
                  </a:lnTo>
                  <a:lnTo>
                    <a:pt x="42" y="218"/>
                  </a:lnTo>
                  <a:lnTo>
                    <a:pt x="40" y="220"/>
                  </a:lnTo>
                  <a:lnTo>
                    <a:pt x="31" y="211"/>
                  </a:lnTo>
                  <a:lnTo>
                    <a:pt x="19" y="210"/>
                  </a:lnTo>
                  <a:lnTo>
                    <a:pt x="10" y="214"/>
                  </a:lnTo>
                  <a:lnTo>
                    <a:pt x="2" y="217"/>
                  </a:lnTo>
                  <a:lnTo>
                    <a:pt x="0" y="206"/>
                  </a:lnTo>
                  <a:lnTo>
                    <a:pt x="3" y="188"/>
                  </a:lnTo>
                  <a:lnTo>
                    <a:pt x="9" y="171"/>
                  </a:lnTo>
                  <a:lnTo>
                    <a:pt x="10" y="163"/>
                  </a:lnTo>
                  <a:lnTo>
                    <a:pt x="15" y="146"/>
                  </a:lnTo>
                  <a:lnTo>
                    <a:pt x="19" y="138"/>
                  </a:lnTo>
                  <a:lnTo>
                    <a:pt x="29" y="126"/>
                  </a:lnTo>
                  <a:lnTo>
                    <a:pt x="35" y="117"/>
                  </a:lnTo>
                  <a:lnTo>
                    <a:pt x="37" y="103"/>
                  </a:lnTo>
                  <a:lnTo>
                    <a:pt x="36" y="92"/>
                  </a:lnTo>
                  <a:lnTo>
                    <a:pt x="31" y="86"/>
                  </a:lnTo>
                  <a:lnTo>
                    <a:pt x="27" y="74"/>
                  </a:lnTo>
                  <a:lnTo>
                    <a:pt x="22" y="63"/>
                  </a:lnTo>
                  <a:lnTo>
                    <a:pt x="24" y="58"/>
                  </a:lnTo>
                  <a:lnTo>
                    <a:pt x="28" y="51"/>
                  </a:lnTo>
                  <a:lnTo>
                    <a:pt x="24" y="32"/>
                  </a:lnTo>
                  <a:lnTo>
                    <a:pt x="20" y="20"/>
                  </a:lnTo>
                  <a:lnTo>
                    <a:pt x="12" y="8"/>
                  </a:lnTo>
                  <a:lnTo>
                    <a:pt x="14" y="4"/>
                  </a:lnTo>
                  <a:lnTo>
                    <a:pt x="21" y="1"/>
                  </a:lnTo>
                  <a:lnTo>
                    <a:pt x="25" y="2"/>
                  </a:lnTo>
                  <a:lnTo>
                    <a:pt x="31" y="0"/>
                  </a:lnTo>
                  <a:lnTo>
                    <a:pt x="81" y="0"/>
                  </a:lnTo>
                  <a:lnTo>
                    <a:pt x="85" y="14"/>
                  </a:lnTo>
                  <a:lnTo>
                    <a:pt x="90" y="26"/>
                  </a:lnTo>
                  <a:lnTo>
                    <a:pt x="94" y="31"/>
                  </a:lnTo>
                  <a:lnTo>
                    <a:pt x="99" y="41"/>
                  </a:lnTo>
                  <a:lnTo>
                    <a:pt x="111" y="40"/>
                  </a:lnTo>
                  <a:lnTo>
                    <a:pt x="116" y="37"/>
                  </a:lnTo>
                  <a:lnTo>
                    <a:pt x="125" y="40"/>
                  </a:lnTo>
                  <a:lnTo>
                    <a:pt x="128" y="35"/>
                  </a:lnTo>
                  <a:lnTo>
                    <a:pt x="133" y="24"/>
                  </a:lnTo>
                  <a:lnTo>
                    <a:pt x="143" y="23"/>
                  </a:lnTo>
                  <a:lnTo>
                    <a:pt x="144" y="20"/>
                  </a:lnTo>
                  <a:lnTo>
                    <a:pt x="153" y="20"/>
                  </a:lnTo>
                  <a:lnTo>
                    <a:pt x="151" y="27"/>
                  </a:lnTo>
                  <a:lnTo>
                    <a:pt x="171" y="26"/>
                  </a:lnTo>
                  <a:lnTo>
                    <a:pt x="171" y="39"/>
                  </a:lnTo>
                  <a:lnTo>
                    <a:pt x="175" y="46"/>
                  </a:lnTo>
                  <a:lnTo>
                    <a:pt x="172" y="57"/>
                  </a:lnTo>
                  <a:lnTo>
                    <a:pt x="173" y="69"/>
                  </a:lnTo>
                  <a:lnTo>
                    <a:pt x="179" y="77"/>
                  </a:lnTo>
                  <a:lnTo>
                    <a:pt x="177" y="99"/>
                  </a:lnTo>
                  <a:lnTo>
                    <a:pt x="182" y="97"/>
                  </a:lnTo>
                  <a:lnTo>
                    <a:pt x="188" y="97"/>
                  </a:lnTo>
                  <a:lnTo>
                    <a:pt x="199" y="94"/>
                  </a:lnTo>
                  <a:lnTo>
                    <a:pt x="207" y="9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804CCE69-6D87-4F30-9024-74160CADD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6725" y="4544536"/>
              <a:ext cx="28569" cy="41266"/>
            </a:xfrm>
            <a:custGeom>
              <a:avLst/>
              <a:gdLst>
                <a:gd name="T0" fmla="*/ 4 w 18"/>
                <a:gd name="T1" fmla="*/ 26 h 26"/>
                <a:gd name="T2" fmla="*/ 0 w 18"/>
                <a:gd name="T3" fmla="*/ 12 h 26"/>
                <a:gd name="T4" fmla="*/ 7 w 18"/>
                <a:gd name="T5" fmla="*/ 4 h 26"/>
                <a:gd name="T6" fmla="*/ 12 w 18"/>
                <a:gd name="T7" fmla="*/ 0 h 26"/>
                <a:gd name="T8" fmla="*/ 18 w 18"/>
                <a:gd name="T9" fmla="*/ 7 h 26"/>
                <a:gd name="T10" fmla="*/ 12 w 18"/>
                <a:gd name="T11" fmla="*/ 11 h 26"/>
                <a:gd name="T12" fmla="*/ 10 w 18"/>
                <a:gd name="T13" fmla="*/ 16 h 26"/>
                <a:gd name="T14" fmla="*/ 9 w 18"/>
                <a:gd name="T15" fmla="*/ 24 h 26"/>
                <a:gd name="T16" fmla="*/ 4 w 18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6">
                  <a:moveTo>
                    <a:pt x="4" y="26"/>
                  </a:moveTo>
                  <a:lnTo>
                    <a:pt x="0" y="12"/>
                  </a:lnTo>
                  <a:lnTo>
                    <a:pt x="7" y="4"/>
                  </a:lnTo>
                  <a:lnTo>
                    <a:pt x="12" y="0"/>
                  </a:lnTo>
                  <a:lnTo>
                    <a:pt x="18" y="7"/>
                  </a:lnTo>
                  <a:lnTo>
                    <a:pt x="12" y="11"/>
                  </a:lnTo>
                  <a:lnTo>
                    <a:pt x="10" y="16"/>
                  </a:lnTo>
                  <a:lnTo>
                    <a:pt x="9" y="24"/>
                  </a:lnTo>
                  <a:lnTo>
                    <a:pt x="4" y="2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B4BBAA47-517D-48FA-B82A-920585020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7506" y="3124046"/>
              <a:ext cx="46027" cy="92054"/>
            </a:xfrm>
            <a:custGeom>
              <a:avLst/>
              <a:gdLst>
                <a:gd name="T0" fmla="*/ 6 w 29"/>
                <a:gd name="T1" fmla="*/ 0 h 58"/>
                <a:gd name="T2" fmla="*/ 8 w 29"/>
                <a:gd name="T3" fmla="*/ 3 h 58"/>
                <a:gd name="T4" fmla="*/ 12 w 29"/>
                <a:gd name="T5" fmla="*/ 1 h 58"/>
                <a:gd name="T6" fmla="*/ 15 w 29"/>
                <a:gd name="T7" fmla="*/ 6 h 58"/>
                <a:gd name="T8" fmla="*/ 19 w 29"/>
                <a:gd name="T9" fmla="*/ 9 h 58"/>
                <a:gd name="T10" fmla="*/ 21 w 29"/>
                <a:gd name="T11" fmla="*/ 15 h 58"/>
                <a:gd name="T12" fmla="*/ 20 w 29"/>
                <a:gd name="T13" fmla="*/ 22 h 58"/>
                <a:gd name="T14" fmla="*/ 23 w 29"/>
                <a:gd name="T15" fmla="*/ 30 h 58"/>
                <a:gd name="T16" fmla="*/ 29 w 29"/>
                <a:gd name="T17" fmla="*/ 35 h 58"/>
                <a:gd name="T18" fmla="*/ 29 w 29"/>
                <a:gd name="T19" fmla="*/ 40 h 58"/>
                <a:gd name="T20" fmla="*/ 24 w 29"/>
                <a:gd name="T21" fmla="*/ 42 h 58"/>
                <a:gd name="T22" fmla="*/ 24 w 29"/>
                <a:gd name="T23" fmla="*/ 49 h 58"/>
                <a:gd name="T24" fmla="*/ 17 w 29"/>
                <a:gd name="T25" fmla="*/ 58 h 58"/>
                <a:gd name="T26" fmla="*/ 15 w 29"/>
                <a:gd name="T27" fmla="*/ 56 h 58"/>
                <a:gd name="T28" fmla="*/ 14 w 29"/>
                <a:gd name="T29" fmla="*/ 52 h 58"/>
                <a:gd name="T30" fmla="*/ 5 w 29"/>
                <a:gd name="T31" fmla="*/ 46 h 58"/>
                <a:gd name="T32" fmla="*/ 3 w 29"/>
                <a:gd name="T33" fmla="*/ 37 h 58"/>
                <a:gd name="T34" fmla="*/ 3 w 29"/>
                <a:gd name="T35" fmla="*/ 23 h 58"/>
                <a:gd name="T36" fmla="*/ 5 w 29"/>
                <a:gd name="T37" fmla="*/ 18 h 58"/>
                <a:gd name="T38" fmla="*/ 2 w 29"/>
                <a:gd name="T39" fmla="*/ 15 h 58"/>
                <a:gd name="T40" fmla="*/ 0 w 29"/>
                <a:gd name="T41" fmla="*/ 9 h 58"/>
                <a:gd name="T42" fmla="*/ 6 w 29"/>
                <a:gd name="T43" fmla="*/ 0 h 58"/>
                <a:gd name="T44" fmla="*/ 6 w 29"/>
                <a:gd name="T4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" h="58">
                  <a:moveTo>
                    <a:pt x="6" y="0"/>
                  </a:moveTo>
                  <a:lnTo>
                    <a:pt x="8" y="3"/>
                  </a:lnTo>
                  <a:lnTo>
                    <a:pt x="12" y="1"/>
                  </a:lnTo>
                  <a:lnTo>
                    <a:pt x="15" y="6"/>
                  </a:lnTo>
                  <a:lnTo>
                    <a:pt x="19" y="9"/>
                  </a:lnTo>
                  <a:lnTo>
                    <a:pt x="21" y="15"/>
                  </a:lnTo>
                  <a:lnTo>
                    <a:pt x="20" y="22"/>
                  </a:lnTo>
                  <a:lnTo>
                    <a:pt x="23" y="30"/>
                  </a:lnTo>
                  <a:lnTo>
                    <a:pt x="29" y="35"/>
                  </a:lnTo>
                  <a:lnTo>
                    <a:pt x="29" y="40"/>
                  </a:lnTo>
                  <a:lnTo>
                    <a:pt x="24" y="42"/>
                  </a:lnTo>
                  <a:lnTo>
                    <a:pt x="24" y="49"/>
                  </a:lnTo>
                  <a:lnTo>
                    <a:pt x="17" y="58"/>
                  </a:lnTo>
                  <a:lnTo>
                    <a:pt x="15" y="56"/>
                  </a:lnTo>
                  <a:lnTo>
                    <a:pt x="14" y="52"/>
                  </a:lnTo>
                  <a:lnTo>
                    <a:pt x="5" y="46"/>
                  </a:lnTo>
                  <a:lnTo>
                    <a:pt x="3" y="37"/>
                  </a:lnTo>
                  <a:lnTo>
                    <a:pt x="3" y="23"/>
                  </a:lnTo>
                  <a:lnTo>
                    <a:pt x="5" y="18"/>
                  </a:lnTo>
                  <a:lnTo>
                    <a:pt x="2" y="15"/>
                  </a:lnTo>
                  <a:lnTo>
                    <a:pt x="0" y="9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9BC214A7-42D4-4876-8217-AF62C87AB19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0441" y="3623995"/>
              <a:ext cx="122210" cy="107926"/>
            </a:xfrm>
            <a:custGeom>
              <a:avLst/>
              <a:gdLst>
                <a:gd name="T0" fmla="*/ 73 w 77"/>
                <a:gd name="T1" fmla="*/ 7 h 68"/>
                <a:gd name="T2" fmla="*/ 77 w 77"/>
                <a:gd name="T3" fmla="*/ 22 h 68"/>
                <a:gd name="T4" fmla="*/ 69 w 77"/>
                <a:gd name="T5" fmla="*/ 22 h 68"/>
                <a:gd name="T6" fmla="*/ 69 w 77"/>
                <a:gd name="T7" fmla="*/ 34 h 68"/>
                <a:gd name="T8" fmla="*/ 72 w 77"/>
                <a:gd name="T9" fmla="*/ 37 h 68"/>
                <a:gd name="T10" fmla="*/ 65 w 77"/>
                <a:gd name="T11" fmla="*/ 41 h 68"/>
                <a:gd name="T12" fmla="*/ 65 w 77"/>
                <a:gd name="T13" fmla="*/ 48 h 68"/>
                <a:gd name="T14" fmla="*/ 61 w 77"/>
                <a:gd name="T15" fmla="*/ 57 h 68"/>
                <a:gd name="T16" fmla="*/ 61 w 77"/>
                <a:gd name="T17" fmla="*/ 64 h 68"/>
                <a:gd name="T18" fmla="*/ 58 w 77"/>
                <a:gd name="T19" fmla="*/ 68 h 68"/>
                <a:gd name="T20" fmla="*/ 9 w 77"/>
                <a:gd name="T21" fmla="*/ 59 h 68"/>
                <a:gd name="T22" fmla="*/ 0 w 77"/>
                <a:gd name="T23" fmla="*/ 39 h 68"/>
                <a:gd name="T24" fmla="*/ 0 w 77"/>
                <a:gd name="T25" fmla="*/ 35 h 68"/>
                <a:gd name="T26" fmla="*/ 2 w 77"/>
                <a:gd name="T27" fmla="*/ 34 h 68"/>
                <a:gd name="T28" fmla="*/ 3 w 77"/>
                <a:gd name="T29" fmla="*/ 39 h 68"/>
                <a:gd name="T30" fmla="*/ 16 w 77"/>
                <a:gd name="T31" fmla="*/ 36 h 68"/>
                <a:gd name="T32" fmla="*/ 29 w 77"/>
                <a:gd name="T33" fmla="*/ 37 h 68"/>
                <a:gd name="T34" fmla="*/ 40 w 77"/>
                <a:gd name="T35" fmla="*/ 37 h 68"/>
                <a:gd name="T36" fmla="*/ 49 w 77"/>
                <a:gd name="T37" fmla="*/ 24 h 68"/>
                <a:gd name="T38" fmla="*/ 60 w 77"/>
                <a:gd name="T39" fmla="*/ 12 h 68"/>
                <a:gd name="T40" fmla="*/ 69 w 77"/>
                <a:gd name="T41" fmla="*/ 0 h 68"/>
                <a:gd name="T42" fmla="*/ 73 w 77"/>
                <a:gd name="T43" fmla="*/ 7 h 68"/>
                <a:gd name="T44" fmla="*/ 73 w 77"/>
                <a:gd name="T45" fmla="*/ 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7" h="68">
                  <a:moveTo>
                    <a:pt x="73" y="7"/>
                  </a:moveTo>
                  <a:lnTo>
                    <a:pt x="77" y="22"/>
                  </a:lnTo>
                  <a:lnTo>
                    <a:pt x="69" y="22"/>
                  </a:lnTo>
                  <a:lnTo>
                    <a:pt x="69" y="34"/>
                  </a:lnTo>
                  <a:lnTo>
                    <a:pt x="72" y="37"/>
                  </a:lnTo>
                  <a:lnTo>
                    <a:pt x="65" y="41"/>
                  </a:lnTo>
                  <a:lnTo>
                    <a:pt x="65" y="48"/>
                  </a:lnTo>
                  <a:lnTo>
                    <a:pt x="61" y="57"/>
                  </a:lnTo>
                  <a:lnTo>
                    <a:pt x="61" y="64"/>
                  </a:lnTo>
                  <a:lnTo>
                    <a:pt x="58" y="68"/>
                  </a:lnTo>
                  <a:lnTo>
                    <a:pt x="9" y="59"/>
                  </a:lnTo>
                  <a:lnTo>
                    <a:pt x="0" y="39"/>
                  </a:lnTo>
                  <a:lnTo>
                    <a:pt x="0" y="35"/>
                  </a:lnTo>
                  <a:lnTo>
                    <a:pt x="2" y="34"/>
                  </a:lnTo>
                  <a:lnTo>
                    <a:pt x="3" y="39"/>
                  </a:lnTo>
                  <a:lnTo>
                    <a:pt x="16" y="36"/>
                  </a:lnTo>
                  <a:lnTo>
                    <a:pt x="29" y="37"/>
                  </a:lnTo>
                  <a:lnTo>
                    <a:pt x="40" y="37"/>
                  </a:lnTo>
                  <a:lnTo>
                    <a:pt x="49" y="24"/>
                  </a:lnTo>
                  <a:lnTo>
                    <a:pt x="60" y="12"/>
                  </a:lnTo>
                  <a:lnTo>
                    <a:pt x="69" y="0"/>
                  </a:lnTo>
                  <a:lnTo>
                    <a:pt x="73" y="7"/>
                  </a:lnTo>
                  <a:lnTo>
                    <a:pt x="73" y="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6892C2F0-3E69-46B2-B517-8DF1CA87F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2297" y="5992007"/>
              <a:ext cx="106339" cy="74595"/>
            </a:xfrm>
            <a:custGeom>
              <a:avLst/>
              <a:gdLst>
                <a:gd name="T0" fmla="*/ 42 w 67"/>
                <a:gd name="T1" fmla="*/ 41 h 47"/>
                <a:gd name="T2" fmla="*/ 33 w 67"/>
                <a:gd name="T3" fmla="*/ 40 h 47"/>
                <a:gd name="T4" fmla="*/ 18 w 67"/>
                <a:gd name="T5" fmla="*/ 40 h 47"/>
                <a:gd name="T6" fmla="*/ 0 w 67"/>
                <a:gd name="T7" fmla="*/ 0 h 47"/>
                <a:gd name="T8" fmla="*/ 10 w 67"/>
                <a:gd name="T9" fmla="*/ 8 h 47"/>
                <a:gd name="T10" fmla="*/ 22 w 67"/>
                <a:gd name="T11" fmla="*/ 21 h 47"/>
                <a:gd name="T12" fmla="*/ 45 w 67"/>
                <a:gd name="T13" fmla="*/ 33 h 47"/>
                <a:gd name="T14" fmla="*/ 67 w 67"/>
                <a:gd name="T15" fmla="*/ 37 h 47"/>
                <a:gd name="T16" fmla="*/ 64 w 67"/>
                <a:gd name="T17" fmla="*/ 46 h 47"/>
                <a:gd name="T18" fmla="*/ 52 w 67"/>
                <a:gd name="T19" fmla="*/ 47 h 47"/>
                <a:gd name="T20" fmla="*/ 42 w 67"/>
                <a:gd name="T21" fmla="*/ 4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47">
                  <a:moveTo>
                    <a:pt x="42" y="41"/>
                  </a:moveTo>
                  <a:lnTo>
                    <a:pt x="33" y="40"/>
                  </a:lnTo>
                  <a:lnTo>
                    <a:pt x="18" y="40"/>
                  </a:lnTo>
                  <a:lnTo>
                    <a:pt x="0" y="0"/>
                  </a:lnTo>
                  <a:lnTo>
                    <a:pt x="10" y="8"/>
                  </a:lnTo>
                  <a:lnTo>
                    <a:pt x="22" y="21"/>
                  </a:lnTo>
                  <a:lnTo>
                    <a:pt x="45" y="33"/>
                  </a:lnTo>
                  <a:lnTo>
                    <a:pt x="67" y="37"/>
                  </a:lnTo>
                  <a:lnTo>
                    <a:pt x="64" y="46"/>
                  </a:lnTo>
                  <a:lnTo>
                    <a:pt x="52" y="47"/>
                  </a:lnTo>
                  <a:lnTo>
                    <a:pt x="42" y="41"/>
                  </a:lnTo>
                  <a:close/>
                </a:path>
              </a:pathLst>
            </a:custGeom>
            <a:grpFill/>
            <a:ln w="1270" cap="rnd">
              <a:solidFill>
                <a:schemeClr val="bg1">
                  <a:lumMod val="85000"/>
                  <a:alpha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B0AB973A-73C4-4524-902D-38A21D6BC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2636" y="5069879"/>
              <a:ext cx="412660" cy="912604"/>
            </a:xfrm>
            <a:custGeom>
              <a:avLst/>
              <a:gdLst>
                <a:gd name="T0" fmla="*/ 136 w 260"/>
                <a:gd name="T1" fmla="*/ 39 h 575"/>
                <a:gd name="T2" fmla="*/ 171 w 260"/>
                <a:gd name="T3" fmla="*/ 57 h 575"/>
                <a:gd name="T4" fmla="*/ 192 w 260"/>
                <a:gd name="T5" fmla="*/ 72 h 575"/>
                <a:gd name="T6" fmla="*/ 197 w 260"/>
                <a:gd name="T7" fmla="*/ 106 h 575"/>
                <a:gd name="T8" fmla="*/ 228 w 260"/>
                <a:gd name="T9" fmla="*/ 106 h 575"/>
                <a:gd name="T10" fmla="*/ 241 w 260"/>
                <a:gd name="T11" fmla="*/ 74 h 575"/>
                <a:gd name="T12" fmla="*/ 258 w 260"/>
                <a:gd name="T13" fmla="*/ 82 h 575"/>
                <a:gd name="T14" fmla="*/ 247 w 260"/>
                <a:gd name="T15" fmla="*/ 108 h 575"/>
                <a:gd name="T16" fmla="*/ 222 w 260"/>
                <a:gd name="T17" fmla="*/ 134 h 575"/>
                <a:gd name="T18" fmla="*/ 203 w 260"/>
                <a:gd name="T19" fmla="*/ 175 h 575"/>
                <a:gd name="T20" fmla="*/ 205 w 260"/>
                <a:gd name="T21" fmla="*/ 214 h 575"/>
                <a:gd name="T22" fmla="*/ 204 w 260"/>
                <a:gd name="T23" fmla="*/ 230 h 575"/>
                <a:gd name="T24" fmla="*/ 227 w 260"/>
                <a:gd name="T25" fmla="*/ 257 h 575"/>
                <a:gd name="T26" fmla="*/ 240 w 260"/>
                <a:gd name="T27" fmla="*/ 277 h 575"/>
                <a:gd name="T28" fmla="*/ 231 w 260"/>
                <a:gd name="T29" fmla="*/ 311 h 575"/>
                <a:gd name="T30" fmla="*/ 180 w 260"/>
                <a:gd name="T31" fmla="*/ 325 h 575"/>
                <a:gd name="T32" fmla="*/ 168 w 260"/>
                <a:gd name="T33" fmla="*/ 335 h 575"/>
                <a:gd name="T34" fmla="*/ 174 w 260"/>
                <a:gd name="T35" fmla="*/ 358 h 575"/>
                <a:gd name="T36" fmla="*/ 151 w 260"/>
                <a:gd name="T37" fmla="*/ 368 h 575"/>
                <a:gd name="T38" fmla="*/ 130 w 260"/>
                <a:gd name="T39" fmla="*/ 365 h 575"/>
                <a:gd name="T40" fmla="*/ 150 w 260"/>
                <a:gd name="T41" fmla="*/ 390 h 575"/>
                <a:gd name="T42" fmla="*/ 164 w 260"/>
                <a:gd name="T43" fmla="*/ 394 h 575"/>
                <a:gd name="T44" fmla="*/ 143 w 260"/>
                <a:gd name="T45" fmla="*/ 411 h 575"/>
                <a:gd name="T46" fmla="*/ 146 w 260"/>
                <a:gd name="T47" fmla="*/ 440 h 575"/>
                <a:gd name="T48" fmla="*/ 123 w 260"/>
                <a:gd name="T49" fmla="*/ 450 h 575"/>
                <a:gd name="T50" fmla="*/ 142 w 260"/>
                <a:gd name="T51" fmla="*/ 477 h 575"/>
                <a:gd name="T52" fmla="*/ 158 w 260"/>
                <a:gd name="T53" fmla="*/ 498 h 575"/>
                <a:gd name="T54" fmla="*/ 143 w 260"/>
                <a:gd name="T55" fmla="*/ 530 h 575"/>
                <a:gd name="T56" fmla="*/ 130 w 260"/>
                <a:gd name="T57" fmla="*/ 545 h 575"/>
                <a:gd name="T58" fmla="*/ 156 w 260"/>
                <a:gd name="T59" fmla="*/ 575 h 575"/>
                <a:gd name="T60" fmla="*/ 136 w 260"/>
                <a:gd name="T61" fmla="*/ 571 h 575"/>
                <a:gd name="T62" fmla="*/ 89 w 260"/>
                <a:gd name="T63" fmla="*/ 559 h 575"/>
                <a:gd name="T64" fmla="*/ 74 w 260"/>
                <a:gd name="T65" fmla="*/ 546 h 575"/>
                <a:gd name="T66" fmla="*/ 58 w 260"/>
                <a:gd name="T67" fmla="*/ 520 h 575"/>
                <a:gd name="T68" fmla="*/ 66 w 260"/>
                <a:gd name="T69" fmla="*/ 500 h 575"/>
                <a:gd name="T70" fmla="*/ 62 w 260"/>
                <a:gd name="T71" fmla="*/ 474 h 575"/>
                <a:gd name="T72" fmla="*/ 54 w 260"/>
                <a:gd name="T73" fmla="*/ 439 h 575"/>
                <a:gd name="T74" fmla="*/ 55 w 260"/>
                <a:gd name="T75" fmla="*/ 428 h 575"/>
                <a:gd name="T76" fmla="*/ 49 w 260"/>
                <a:gd name="T77" fmla="*/ 417 h 575"/>
                <a:gd name="T78" fmla="*/ 29 w 260"/>
                <a:gd name="T79" fmla="*/ 388 h 575"/>
                <a:gd name="T80" fmla="*/ 24 w 260"/>
                <a:gd name="T81" fmla="*/ 361 h 575"/>
                <a:gd name="T82" fmla="*/ 21 w 260"/>
                <a:gd name="T83" fmla="*/ 325 h 575"/>
                <a:gd name="T84" fmla="*/ 19 w 260"/>
                <a:gd name="T85" fmla="*/ 299 h 575"/>
                <a:gd name="T86" fmla="*/ 23 w 260"/>
                <a:gd name="T87" fmla="*/ 270 h 575"/>
                <a:gd name="T88" fmla="*/ 24 w 260"/>
                <a:gd name="T89" fmla="*/ 236 h 575"/>
                <a:gd name="T90" fmla="*/ 15 w 260"/>
                <a:gd name="T91" fmla="*/ 214 h 575"/>
                <a:gd name="T92" fmla="*/ 7 w 260"/>
                <a:gd name="T93" fmla="*/ 162 h 575"/>
                <a:gd name="T94" fmla="*/ 4 w 260"/>
                <a:gd name="T95" fmla="*/ 126 h 575"/>
                <a:gd name="T96" fmla="*/ 21 w 260"/>
                <a:gd name="T97" fmla="*/ 97 h 575"/>
                <a:gd name="T98" fmla="*/ 18 w 260"/>
                <a:gd name="T99" fmla="*/ 83 h 575"/>
                <a:gd name="T100" fmla="*/ 30 w 260"/>
                <a:gd name="T101" fmla="*/ 42 h 575"/>
                <a:gd name="T102" fmla="*/ 31 w 260"/>
                <a:gd name="T103" fmla="*/ 17 h 575"/>
                <a:gd name="T104" fmla="*/ 65 w 260"/>
                <a:gd name="T105" fmla="*/ 5 h 575"/>
                <a:gd name="T106" fmla="*/ 81 w 260"/>
                <a:gd name="T107" fmla="*/ 3 h 575"/>
                <a:gd name="T108" fmla="*/ 102 w 260"/>
                <a:gd name="T109" fmla="*/ 8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60" h="575">
                  <a:moveTo>
                    <a:pt x="102" y="8"/>
                  </a:moveTo>
                  <a:lnTo>
                    <a:pt x="136" y="39"/>
                  </a:lnTo>
                  <a:lnTo>
                    <a:pt x="150" y="42"/>
                  </a:lnTo>
                  <a:lnTo>
                    <a:pt x="171" y="57"/>
                  </a:lnTo>
                  <a:lnTo>
                    <a:pt x="189" y="64"/>
                  </a:lnTo>
                  <a:lnTo>
                    <a:pt x="192" y="72"/>
                  </a:lnTo>
                  <a:lnTo>
                    <a:pt x="179" y="101"/>
                  </a:lnTo>
                  <a:lnTo>
                    <a:pt x="197" y="106"/>
                  </a:lnTo>
                  <a:lnTo>
                    <a:pt x="215" y="109"/>
                  </a:lnTo>
                  <a:lnTo>
                    <a:pt x="228" y="106"/>
                  </a:lnTo>
                  <a:lnTo>
                    <a:pt x="241" y="91"/>
                  </a:lnTo>
                  <a:lnTo>
                    <a:pt x="241" y="74"/>
                  </a:lnTo>
                  <a:lnTo>
                    <a:pt x="249" y="71"/>
                  </a:lnTo>
                  <a:lnTo>
                    <a:pt x="258" y="82"/>
                  </a:lnTo>
                  <a:lnTo>
                    <a:pt x="260" y="97"/>
                  </a:lnTo>
                  <a:lnTo>
                    <a:pt x="247" y="108"/>
                  </a:lnTo>
                  <a:lnTo>
                    <a:pt x="238" y="115"/>
                  </a:lnTo>
                  <a:lnTo>
                    <a:pt x="222" y="134"/>
                  </a:lnTo>
                  <a:lnTo>
                    <a:pt x="204" y="160"/>
                  </a:lnTo>
                  <a:lnTo>
                    <a:pt x="203" y="175"/>
                  </a:lnTo>
                  <a:lnTo>
                    <a:pt x="201" y="194"/>
                  </a:lnTo>
                  <a:lnTo>
                    <a:pt x="205" y="214"/>
                  </a:lnTo>
                  <a:lnTo>
                    <a:pt x="202" y="218"/>
                  </a:lnTo>
                  <a:lnTo>
                    <a:pt x="204" y="230"/>
                  </a:lnTo>
                  <a:lnTo>
                    <a:pt x="204" y="240"/>
                  </a:lnTo>
                  <a:lnTo>
                    <a:pt x="227" y="257"/>
                  </a:lnTo>
                  <a:lnTo>
                    <a:pt x="228" y="269"/>
                  </a:lnTo>
                  <a:lnTo>
                    <a:pt x="240" y="277"/>
                  </a:lnTo>
                  <a:lnTo>
                    <a:pt x="241" y="287"/>
                  </a:lnTo>
                  <a:lnTo>
                    <a:pt x="231" y="311"/>
                  </a:lnTo>
                  <a:lnTo>
                    <a:pt x="210" y="322"/>
                  </a:lnTo>
                  <a:lnTo>
                    <a:pt x="180" y="325"/>
                  </a:lnTo>
                  <a:lnTo>
                    <a:pt x="162" y="323"/>
                  </a:lnTo>
                  <a:lnTo>
                    <a:pt x="168" y="335"/>
                  </a:lnTo>
                  <a:lnTo>
                    <a:pt x="169" y="348"/>
                  </a:lnTo>
                  <a:lnTo>
                    <a:pt x="174" y="358"/>
                  </a:lnTo>
                  <a:lnTo>
                    <a:pt x="167" y="365"/>
                  </a:lnTo>
                  <a:lnTo>
                    <a:pt x="151" y="368"/>
                  </a:lnTo>
                  <a:lnTo>
                    <a:pt x="135" y="360"/>
                  </a:lnTo>
                  <a:lnTo>
                    <a:pt x="130" y="365"/>
                  </a:lnTo>
                  <a:lnTo>
                    <a:pt x="138" y="384"/>
                  </a:lnTo>
                  <a:lnTo>
                    <a:pt x="150" y="390"/>
                  </a:lnTo>
                  <a:lnTo>
                    <a:pt x="156" y="384"/>
                  </a:lnTo>
                  <a:lnTo>
                    <a:pt x="164" y="394"/>
                  </a:lnTo>
                  <a:lnTo>
                    <a:pt x="151" y="399"/>
                  </a:lnTo>
                  <a:lnTo>
                    <a:pt x="143" y="411"/>
                  </a:lnTo>
                  <a:lnTo>
                    <a:pt x="147" y="430"/>
                  </a:lnTo>
                  <a:lnTo>
                    <a:pt x="146" y="440"/>
                  </a:lnTo>
                  <a:lnTo>
                    <a:pt x="132" y="440"/>
                  </a:lnTo>
                  <a:lnTo>
                    <a:pt x="123" y="450"/>
                  </a:lnTo>
                  <a:lnTo>
                    <a:pt x="123" y="464"/>
                  </a:lnTo>
                  <a:lnTo>
                    <a:pt x="142" y="477"/>
                  </a:lnTo>
                  <a:lnTo>
                    <a:pt x="158" y="481"/>
                  </a:lnTo>
                  <a:lnTo>
                    <a:pt x="158" y="498"/>
                  </a:lnTo>
                  <a:lnTo>
                    <a:pt x="145" y="508"/>
                  </a:lnTo>
                  <a:lnTo>
                    <a:pt x="143" y="530"/>
                  </a:lnTo>
                  <a:lnTo>
                    <a:pt x="133" y="537"/>
                  </a:lnTo>
                  <a:lnTo>
                    <a:pt x="130" y="545"/>
                  </a:lnTo>
                  <a:lnTo>
                    <a:pt x="142" y="565"/>
                  </a:lnTo>
                  <a:lnTo>
                    <a:pt x="156" y="575"/>
                  </a:lnTo>
                  <a:lnTo>
                    <a:pt x="150" y="574"/>
                  </a:lnTo>
                  <a:lnTo>
                    <a:pt x="136" y="571"/>
                  </a:lnTo>
                  <a:lnTo>
                    <a:pt x="99" y="569"/>
                  </a:lnTo>
                  <a:lnTo>
                    <a:pt x="89" y="559"/>
                  </a:lnTo>
                  <a:lnTo>
                    <a:pt x="84" y="545"/>
                  </a:lnTo>
                  <a:lnTo>
                    <a:pt x="74" y="546"/>
                  </a:lnTo>
                  <a:lnTo>
                    <a:pt x="67" y="539"/>
                  </a:lnTo>
                  <a:lnTo>
                    <a:pt x="58" y="520"/>
                  </a:lnTo>
                  <a:lnTo>
                    <a:pt x="65" y="511"/>
                  </a:lnTo>
                  <a:lnTo>
                    <a:pt x="66" y="500"/>
                  </a:lnTo>
                  <a:lnTo>
                    <a:pt x="61" y="491"/>
                  </a:lnTo>
                  <a:lnTo>
                    <a:pt x="62" y="474"/>
                  </a:lnTo>
                  <a:lnTo>
                    <a:pt x="59" y="450"/>
                  </a:lnTo>
                  <a:lnTo>
                    <a:pt x="54" y="439"/>
                  </a:lnTo>
                  <a:lnTo>
                    <a:pt x="59" y="436"/>
                  </a:lnTo>
                  <a:lnTo>
                    <a:pt x="55" y="428"/>
                  </a:lnTo>
                  <a:lnTo>
                    <a:pt x="47" y="425"/>
                  </a:lnTo>
                  <a:lnTo>
                    <a:pt x="49" y="417"/>
                  </a:lnTo>
                  <a:lnTo>
                    <a:pt x="40" y="410"/>
                  </a:lnTo>
                  <a:lnTo>
                    <a:pt x="29" y="388"/>
                  </a:lnTo>
                  <a:lnTo>
                    <a:pt x="34" y="384"/>
                  </a:lnTo>
                  <a:lnTo>
                    <a:pt x="24" y="361"/>
                  </a:lnTo>
                  <a:lnTo>
                    <a:pt x="22" y="342"/>
                  </a:lnTo>
                  <a:lnTo>
                    <a:pt x="21" y="325"/>
                  </a:lnTo>
                  <a:lnTo>
                    <a:pt x="29" y="318"/>
                  </a:lnTo>
                  <a:lnTo>
                    <a:pt x="19" y="299"/>
                  </a:lnTo>
                  <a:lnTo>
                    <a:pt x="14" y="282"/>
                  </a:lnTo>
                  <a:lnTo>
                    <a:pt x="23" y="270"/>
                  </a:lnTo>
                  <a:lnTo>
                    <a:pt x="19" y="254"/>
                  </a:lnTo>
                  <a:lnTo>
                    <a:pt x="24" y="236"/>
                  </a:lnTo>
                  <a:lnTo>
                    <a:pt x="19" y="218"/>
                  </a:lnTo>
                  <a:lnTo>
                    <a:pt x="15" y="214"/>
                  </a:lnTo>
                  <a:lnTo>
                    <a:pt x="0" y="182"/>
                  </a:lnTo>
                  <a:lnTo>
                    <a:pt x="7" y="162"/>
                  </a:lnTo>
                  <a:lnTo>
                    <a:pt x="2" y="144"/>
                  </a:lnTo>
                  <a:lnTo>
                    <a:pt x="4" y="126"/>
                  </a:lnTo>
                  <a:lnTo>
                    <a:pt x="12" y="108"/>
                  </a:lnTo>
                  <a:lnTo>
                    <a:pt x="21" y="97"/>
                  </a:lnTo>
                  <a:lnTo>
                    <a:pt x="16" y="89"/>
                  </a:lnTo>
                  <a:lnTo>
                    <a:pt x="18" y="83"/>
                  </a:lnTo>
                  <a:lnTo>
                    <a:pt x="13" y="51"/>
                  </a:lnTo>
                  <a:lnTo>
                    <a:pt x="30" y="42"/>
                  </a:lnTo>
                  <a:lnTo>
                    <a:pt x="33" y="22"/>
                  </a:lnTo>
                  <a:lnTo>
                    <a:pt x="31" y="17"/>
                  </a:lnTo>
                  <a:lnTo>
                    <a:pt x="43" y="0"/>
                  </a:lnTo>
                  <a:lnTo>
                    <a:pt x="65" y="5"/>
                  </a:lnTo>
                  <a:lnTo>
                    <a:pt x="76" y="19"/>
                  </a:lnTo>
                  <a:lnTo>
                    <a:pt x="81" y="3"/>
                  </a:lnTo>
                  <a:lnTo>
                    <a:pt x="99" y="4"/>
                  </a:lnTo>
                  <a:lnTo>
                    <a:pt x="102" y="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9BB245B3-6D11-4303-AE85-5EF0AC851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4276" y="3166899"/>
              <a:ext cx="84119" cy="76182"/>
            </a:xfrm>
            <a:custGeom>
              <a:avLst/>
              <a:gdLst>
                <a:gd name="T0" fmla="*/ 53 w 53"/>
                <a:gd name="T1" fmla="*/ 47 h 48"/>
                <a:gd name="T2" fmla="*/ 48 w 53"/>
                <a:gd name="T3" fmla="*/ 48 h 48"/>
                <a:gd name="T4" fmla="*/ 40 w 53"/>
                <a:gd name="T5" fmla="*/ 36 h 48"/>
                <a:gd name="T6" fmla="*/ 39 w 53"/>
                <a:gd name="T7" fmla="*/ 33 h 48"/>
                <a:gd name="T8" fmla="*/ 32 w 53"/>
                <a:gd name="T9" fmla="*/ 33 h 48"/>
                <a:gd name="T10" fmla="*/ 26 w 53"/>
                <a:gd name="T11" fmla="*/ 28 h 48"/>
                <a:gd name="T12" fmla="*/ 23 w 53"/>
                <a:gd name="T13" fmla="*/ 29 h 48"/>
                <a:gd name="T14" fmla="*/ 17 w 53"/>
                <a:gd name="T15" fmla="*/ 23 h 48"/>
                <a:gd name="T16" fmla="*/ 4 w 53"/>
                <a:gd name="T17" fmla="*/ 19 h 48"/>
                <a:gd name="T18" fmla="*/ 3 w 53"/>
                <a:gd name="T19" fmla="*/ 10 h 48"/>
                <a:gd name="T20" fmla="*/ 0 w 53"/>
                <a:gd name="T21" fmla="*/ 3 h 48"/>
                <a:gd name="T22" fmla="*/ 20 w 53"/>
                <a:gd name="T23" fmla="*/ 0 h 48"/>
                <a:gd name="T24" fmla="*/ 25 w 53"/>
                <a:gd name="T25" fmla="*/ 5 h 48"/>
                <a:gd name="T26" fmla="*/ 32 w 53"/>
                <a:gd name="T27" fmla="*/ 8 h 48"/>
                <a:gd name="T28" fmla="*/ 29 w 53"/>
                <a:gd name="T29" fmla="*/ 13 h 48"/>
                <a:gd name="T30" fmla="*/ 39 w 53"/>
                <a:gd name="T31" fmla="*/ 19 h 48"/>
                <a:gd name="T32" fmla="*/ 35 w 53"/>
                <a:gd name="T33" fmla="*/ 25 h 48"/>
                <a:gd name="T34" fmla="*/ 43 w 53"/>
                <a:gd name="T35" fmla="*/ 31 h 48"/>
                <a:gd name="T36" fmla="*/ 51 w 53"/>
                <a:gd name="T37" fmla="*/ 33 h 48"/>
                <a:gd name="T38" fmla="*/ 53 w 53"/>
                <a:gd name="T39" fmla="*/ 47 h 48"/>
                <a:gd name="T40" fmla="*/ 53 w 53"/>
                <a:gd name="T41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3" h="48">
                  <a:moveTo>
                    <a:pt x="53" y="47"/>
                  </a:moveTo>
                  <a:lnTo>
                    <a:pt x="48" y="48"/>
                  </a:lnTo>
                  <a:lnTo>
                    <a:pt x="40" y="36"/>
                  </a:lnTo>
                  <a:lnTo>
                    <a:pt x="39" y="33"/>
                  </a:lnTo>
                  <a:lnTo>
                    <a:pt x="32" y="33"/>
                  </a:lnTo>
                  <a:lnTo>
                    <a:pt x="26" y="28"/>
                  </a:lnTo>
                  <a:lnTo>
                    <a:pt x="23" y="29"/>
                  </a:lnTo>
                  <a:lnTo>
                    <a:pt x="17" y="23"/>
                  </a:lnTo>
                  <a:lnTo>
                    <a:pt x="4" y="19"/>
                  </a:lnTo>
                  <a:lnTo>
                    <a:pt x="3" y="10"/>
                  </a:lnTo>
                  <a:lnTo>
                    <a:pt x="0" y="3"/>
                  </a:lnTo>
                  <a:lnTo>
                    <a:pt x="20" y="0"/>
                  </a:lnTo>
                  <a:lnTo>
                    <a:pt x="25" y="5"/>
                  </a:lnTo>
                  <a:lnTo>
                    <a:pt x="32" y="8"/>
                  </a:lnTo>
                  <a:lnTo>
                    <a:pt x="29" y="13"/>
                  </a:lnTo>
                  <a:lnTo>
                    <a:pt x="39" y="19"/>
                  </a:lnTo>
                  <a:lnTo>
                    <a:pt x="35" y="25"/>
                  </a:lnTo>
                  <a:lnTo>
                    <a:pt x="43" y="31"/>
                  </a:lnTo>
                  <a:lnTo>
                    <a:pt x="51" y="33"/>
                  </a:lnTo>
                  <a:lnTo>
                    <a:pt x="53" y="47"/>
                  </a:lnTo>
                  <a:lnTo>
                    <a:pt x="53" y="4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6C22C1C2-8FF6-4E2A-B91F-759D01392D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58016" y="5639662"/>
              <a:ext cx="107927" cy="87292"/>
            </a:xfrm>
            <a:custGeom>
              <a:avLst/>
              <a:gdLst>
                <a:gd name="T0" fmla="*/ 24 w 68"/>
                <a:gd name="T1" fmla="*/ 1 h 55"/>
                <a:gd name="T2" fmla="*/ 35 w 68"/>
                <a:gd name="T3" fmla="*/ 8 h 55"/>
                <a:gd name="T4" fmla="*/ 45 w 68"/>
                <a:gd name="T5" fmla="*/ 6 h 55"/>
                <a:gd name="T6" fmla="*/ 60 w 68"/>
                <a:gd name="T7" fmla="*/ 2 h 55"/>
                <a:gd name="T8" fmla="*/ 68 w 68"/>
                <a:gd name="T9" fmla="*/ 3 h 55"/>
                <a:gd name="T10" fmla="*/ 54 w 68"/>
                <a:gd name="T11" fmla="*/ 26 h 55"/>
                <a:gd name="T12" fmla="*/ 45 w 68"/>
                <a:gd name="T13" fmla="*/ 32 h 55"/>
                <a:gd name="T14" fmla="*/ 33 w 68"/>
                <a:gd name="T15" fmla="*/ 47 h 55"/>
                <a:gd name="T16" fmla="*/ 31 w 68"/>
                <a:gd name="T17" fmla="*/ 42 h 55"/>
                <a:gd name="T18" fmla="*/ 11 w 68"/>
                <a:gd name="T19" fmla="*/ 55 h 55"/>
                <a:gd name="T20" fmla="*/ 9 w 68"/>
                <a:gd name="T21" fmla="*/ 54 h 55"/>
                <a:gd name="T22" fmla="*/ 0 w 68"/>
                <a:gd name="T23" fmla="*/ 53 h 55"/>
                <a:gd name="T24" fmla="*/ 2 w 68"/>
                <a:gd name="T25" fmla="*/ 38 h 55"/>
                <a:gd name="T26" fmla="*/ 8 w 68"/>
                <a:gd name="T27" fmla="*/ 25 h 55"/>
                <a:gd name="T28" fmla="*/ 9 w 68"/>
                <a:gd name="T29" fmla="*/ 9 h 55"/>
                <a:gd name="T30" fmla="*/ 15 w 68"/>
                <a:gd name="T31" fmla="*/ 0 h 55"/>
                <a:gd name="T32" fmla="*/ 24 w 68"/>
                <a:gd name="T33" fmla="*/ 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8" h="55">
                  <a:moveTo>
                    <a:pt x="24" y="1"/>
                  </a:moveTo>
                  <a:lnTo>
                    <a:pt x="35" y="8"/>
                  </a:lnTo>
                  <a:lnTo>
                    <a:pt x="45" y="6"/>
                  </a:lnTo>
                  <a:lnTo>
                    <a:pt x="60" y="2"/>
                  </a:lnTo>
                  <a:lnTo>
                    <a:pt x="68" y="3"/>
                  </a:lnTo>
                  <a:lnTo>
                    <a:pt x="54" y="26"/>
                  </a:lnTo>
                  <a:lnTo>
                    <a:pt x="45" y="32"/>
                  </a:lnTo>
                  <a:lnTo>
                    <a:pt x="33" y="47"/>
                  </a:lnTo>
                  <a:lnTo>
                    <a:pt x="31" y="42"/>
                  </a:lnTo>
                  <a:lnTo>
                    <a:pt x="11" y="55"/>
                  </a:lnTo>
                  <a:lnTo>
                    <a:pt x="9" y="54"/>
                  </a:lnTo>
                  <a:lnTo>
                    <a:pt x="0" y="53"/>
                  </a:lnTo>
                  <a:lnTo>
                    <a:pt x="2" y="38"/>
                  </a:lnTo>
                  <a:lnTo>
                    <a:pt x="8" y="25"/>
                  </a:lnTo>
                  <a:lnTo>
                    <a:pt x="9" y="9"/>
                  </a:lnTo>
                  <a:lnTo>
                    <a:pt x="15" y="0"/>
                  </a:lnTo>
                  <a:lnTo>
                    <a:pt x="24" y="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86D18A-1C36-4EDE-AA16-7D0D9ED9C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9026" y="4733405"/>
              <a:ext cx="1061805" cy="857056"/>
            </a:xfrm>
            <a:custGeom>
              <a:avLst/>
              <a:gdLst>
                <a:gd name="T0" fmla="*/ 583 w 669"/>
                <a:gd name="T1" fmla="*/ 75 h 540"/>
                <a:gd name="T2" fmla="*/ 588 w 669"/>
                <a:gd name="T3" fmla="*/ 116 h 540"/>
                <a:gd name="T4" fmla="*/ 592 w 669"/>
                <a:gd name="T5" fmla="*/ 157 h 540"/>
                <a:gd name="T6" fmla="*/ 624 w 669"/>
                <a:gd name="T7" fmla="*/ 189 h 540"/>
                <a:gd name="T8" fmla="*/ 644 w 669"/>
                <a:gd name="T9" fmla="*/ 226 h 540"/>
                <a:gd name="T10" fmla="*/ 661 w 669"/>
                <a:gd name="T11" fmla="*/ 262 h 540"/>
                <a:gd name="T12" fmla="*/ 661 w 669"/>
                <a:gd name="T13" fmla="*/ 315 h 540"/>
                <a:gd name="T14" fmla="*/ 638 w 669"/>
                <a:gd name="T15" fmla="*/ 374 h 540"/>
                <a:gd name="T16" fmla="*/ 593 w 669"/>
                <a:gd name="T17" fmla="*/ 426 h 540"/>
                <a:gd name="T18" fmla="*/ 547 w 669"/>
                <a:gd name="T19" fmla="*/ 475 h 540"/>
                <a:gd name="T20" fmla="*/ 510 w 669"/>
                <a:gd name="T21" fmla="*/ 515 h 540"/>
                <a:gd name="T22" fmla="*/ 448 w 669"/>
                <a:gd name="T23" fmla="*/ 540 h 540"/>
                <a:gd name="T24" fmla="*/ 430 w 669"/>
                <a:gd name="T25" fmla="*/ 521 h 540"/>
                <a:gd name="T26" fmla="*/ 383 w 669"/>
                <a:gd name="T27" fmla="*/ 526 h 540"/>
                <a:gd name="T28" fmla="*/ 373 w 669"/>
                <a:gd name="T29" fmla="*/ 484 h 540"/>
                <a:gd name="T30" fmla="*/ 367 w 669"/>
                <a:gd name="T31" fmla="*/ 451 h 540"/>
                <a:gd name="T32" fmla="*/ 358 w 669"/>
                <a:gd name="T33" fmla="*/ 446 h 540"/>
                <a:gd name="T34" fmla="*/ 340 w 669"/>
                <a:gd name="T35" fmla="*/ 446 h 540"/>
                <a:gd name="T36" fmla="*/ 319 w 669"/>
                <a:gd name="T37" fmla="*/ 429 h 540"/>
                <a:gd name="T38" fmla="*/ 291 w 669"/>
                <a:gd name="T39" fmla="*/ 406 h 540"/>
                <a:gd name="T40" fmla="*/ 207 w 669"/>
                <a:gd name="T41" fmla="*/ 411 h 540"/>
                <a:gd name="T42" fmla="*/ 148 w 669"/>
                <a:gd name="T43" fmla="*/ 434 h 540"/>
                <a:gd name="T44" fmla="*/ 102 w 669"/>
                <a:gd name="T45" fmla="*/ 440 h 540"/>
                <a:gd name="T46" fmla="*/ 61 w 669"/>
                <a:gd name="T47" fmla="*/ 452 h 540"/>
                <a:gd name="T48" fmla="*/ 19 w 669"/>
                <a:gd name="T49" fmla="*/ 463 h 540"/>
                <a:gd name="T50" fmla="*/ 13 w 669"/>
                <a:gd name="T51" fmla="*/ 434 h 540"/>
                <a:gd name="T52" fmla="*/ 28 w 669"/>
                <a:gd name="T53" fmla="*/ 398 h 540"/>
                <a:gd name="T54" fmla="*/ 28 w 669"/>
                <a:gd name="T55" fmla="*/ 345 h 540"/>
                <a:gd name="T56" fmla="*/ 20 w 669"/>
                <a:gd name="T57" fmla="*/ 302 h 540"/>
                <a:gd name="T58" fmla="*/ 31 w 669"/>
                <a:gd name="T59" fmla="*/ 290 h 540"/>
                <a:gd name="T60" fmla="*/ 31 w 669"/>
                <a:gd name="T61" fmla="*/ 266 h 540"/>
                <a:gd name="T62" fmla="*/ 41 w 669"/>
                <a:gd name="T63" fmla="*/ 236 h 540"/>
                <a:gd name="T64" fmla="*/ 58 w 669"/>
                <a:gd name="T65" fmla="*/ 212 h 540"/>
                <a:gd name="T66" fmla="*/ 104 w 669"/>
                <a:gd name="T67" fmla="*/ 189 h 540"/>
                <a:gd name="T68" fmla="*/ 136 w 669"/>
                <a:gd name="T69" fmla="*/ 178 h 540"/>
                <a:gd name="T70" fmla="*/ 178 w 669"/>
                <a:gd name="T71" fmla="*/ 163 h 540"/>
                <a:gd name="T72" fmla="*/ 199 w 669"/>
                <a:gd name="T73" fmla="*/ 125 h 540"/>
                <a:gd name="T74" fmla="*/ 222 w 669"/>
                <a:gd name="T75" fmla="*/ 113 h 540"/>
                <a:gd name="T76" fmla="*/ 250 w 669"/>
                <a:gd name="T77" fmla="*/ 83 h 540"/>
                <a:gd name="T78" fmla="*/ 272 w 669"/>
                <a:gd name="T79" fmla="*/ 70 h 540"/>
                <a:gd name="T80" fmla="*/ 300 w 669"/>
                <a:gd name="T81" fmla="*/ 69 h 540"/>
                <a:gd name="T82" fmla="*/ 326 w 669"/>
                <a:gd name="T83" fmla="*/ 72 h 540"/>
                <a:gd name="T84" fmla="*/ 351 w 669"/>
                <a:gd name="T85" fmla="*/ 35 h 540"/>
                <a:gd name="T86" fmla="*/ 386 w 669"/>
                <a:gd name="T87" fmla="*/ 17 h 540"/>
                <a:gd name="T88" fmla="*/ 402 w 669"/>
                <a:gd name="T89" fmla="*/ 21 h 540"/>
                <a:gd name="T90" fmla="*/ 441 w 669"/>
                <a:gd name="T91" fmla="*/ 24 h 540"/>
                <a:gd name="T92" fmla="*/ 451 w 669"/>
                <a:gd name="T93" fmla="*/ 42 h 540"/>
                <a:gd name="T94" fmla="*/ 433 w 669"/>
                <a:gd name="T95" fmla="*/ 67 h 540"/>
                <a:gd name="T96" fmla="*/ 449 w 669"/>
                <a:gd name="T97" fmla="*/ 99 h 540"/>
                <a:gd name="T98" fmla="*/ 478 w 669"/>
                <a:gd name="T99" fmla="*/ 122 h 540"/>
                <a:gd name="T100" fmla="*/ 512 w 669"/>
                <a:gd name="T101" fmla="*/ 117 h 540"/>
                <a:gd name="T102" fmla="*/ 528 w 669"/>
                <a:gd name="T103" fmla="*/ 74 h 540"/>
                <a:gd name="T104" fmla="*/ 538 w 669"/>
                <a:gd name="T105" fmla="*/ 39 h 540"/>
                <a:gd name="T106" fmla="*/ 547 w 669"/>
                <a:gd name="T107" fmla="*/ 7 h 540"/>
                <a:gd name="T108" fmla="*/ 561 w 669"/>
                <a:gd name="T109" fmla="*/ 23 h 540"/>
                <a:gd name="T110" fmla="*/ 564 w 669"/>
                <a:gd name="T111" fmla="*/ 59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69" h="540">
                  <a:moveTo>
                    <a:pt x="564" y="59"/>
                  </a:moveTo>
                  <a:lnTo>
                    <a:pt x="567" y="74"/>
                  </a:lnTo>
                  <a:lnTo>
                    <a:pt x="579" y="66"/>
                  </a:lnTo>
                  <a:lnTo>
                    <a:pt x="583" y="75"/>
                  </a:lnTo>
                  <a:lnTo>
                    <a:pt x="590" y="82"/>
                  </a:lnTo>
                  <a:lnTo>
                    <a:pt x="587" y="91"/>
                  </a:lnTo>
                  <a:lnTo>
                    <a:pt x="587" y="107"/>
                  </a:lnTo>
                  <a:lnTo>
                    <a:pt x="588" y="116"/>
                  </a:lnTo>
                  <a:lnTo>
                    <a:pt x="592" y="119"/>
                  </a:lnTo>
                  <a:lnTo>
                    <a:pt x="593" y="135"/>
                  </a:lnTo>
                  <a:lnTo>
                    <a:pt x="590" y="145"/>
                  </a:lnTo>
                  <a:lnTo>
                    <a:pt x="592" y="157"/>
                  </a:lnTo>
                  <a:lnTo>
                    <a:pt x="608" y="168"/>
                  </a:lnTo>
                  <a:lnTo>
                    <a:pt x="617" y="177"/>
                  </a:lnTo>
                  <a:lnTo>
                    <a:pt x="627" y="185"/>
                  </a:lnTo>
                  <a:lnTo>
                    <a:pt x="624" y="189"/>
                  </a:lnTo>
                  <a:lnTo>
                    <a:pt x="630" y="201"/>
                  </a:lnTo>
                  <a:lnTo>
                    <a:pt x="632" y="222"/>
                  </a:lnTo>
                  <a:lnTo>
                    <a:pt x="639" y="218"/>
                  </a:lnTo>
                  <a:lnTo>
                    <a:pt x="644" y="226"/>
                  </a:lnTo>
                  <a:lnTo>
                    <a:pt x="649" y="223"/>
                  </a:lnTo>
                  <a:lnTo>
                    <a:pt x="647" y="243"/>
                  </a:lnTo>
                  <a:lnTo>
                    <a:pt x="655" y="255"/>
                  </a:lnTo>
                  <a:lnTo>
                    <a:pt x="661" y="262"/>
                  </a:lnTo>
                  <a:lnTo>
                    <a:pt x="669" y="277"/>
                  </a:lnTo>
                  <a:lnTo>
                    <a:pt x="669" y="293"/>
                  </a:lnTo>
                  <a:lnTo>
                    <a:pt x="666" y="304"/>
                  </a:lnTo>
                  <a:lnTo>
                    <a:pt x="661" y="315"/>
                  </a:lnTo>
                  <a:lnTo>
                    <a:pt x="663" y="332"/>
                  </a:lnTo>
                  <a:lnTo>
                    <a:pt x="655" y="349"/>
                  </a:lnTo>
                  <a:lnTo>
                    <a:pt x="649" y="357"/>
                  </a:lnTo>
                  <a:lnTo>
                    <a:pt x="638" y="374"/>
                  </a:lnTo>
                  <a:lnTo>
                    <a:pt x="633" y="386"/>
                  </a:lnTo>
                  <a:lnTo>
                    <a:pt x="624" y="399"/>
                  </a:lnTo>
                  <a:lnTo>
                    <a:pt x="609" y="416"/>
                  </a:lnTo>
                  <a:lnTo>
                    <a:pt x="593" y="426"/>
                  </a:lnTo>
                  <a:lnTo>
                    <a:pt x="580" y="440"/>
                  </a:lnTo>
                  <a:lnTo>
                    <a:pt x="570" y="449"/>
                  </a:lnTo>
                  <a:lnTo>
                    <a:pt x="558" y="466"/>
                  </a:lnTo>
                  <a:lnTo>
                    <a:pt x="547" y="475"/>
                  </a:lnTo>
                  <a:lnTo>
                    <a:pt x="535" y="489"/>
                  </a:lnTo>
                  <a:lnTo>
                    <a:pt x="526" y="503"/>
                  </a:lnTo>
                  <a:lnTo>
                    <a:pt x="524" y="509"/>
                  </a:lnTo>
                  <a:lnTo>
                    <a:pt x="510" y="515"/>
                  </a:lnTo>
                  <a:lnTo>
                    <a:pt x="493" y="516"/>
                  </a:lnTo>
                  <a:lnTo>
                    <a:pt x="474" y="524"/>
                  </a:lnTo>
                  <a:lnTo>
                    <a:pt x="463" y="531"/>
                  </a:lnTo>
                  <a:lnTo>
                    <a:pt x="448" y="540"/>
                  </a:lnTo>
                  <a:lnTo>
                    <a:pt x="441" y="531"/>
                  </a:lnTo>
                  <a:lnTo>
                    <a:pt x="433" y="528"/>
                  </a:lnTo>
                  <a:lnTo>
                    <a:pt x="441" y="517"/>
                  </a:lnTo>
                  <a:lnTo>
                    <a:pt x="430" y="521"/>
                  </a:lnTo>
                  <a:lnTo>
                    <a:pt x="409" y="535"/>
                  </a:lnTo>
                  <a:lnTo>
                    <a:pt x="398" y="530"/>
                  </a:lnTo>
                  <a:lnTo>
                    <a:pt x="391" y="527"/>
                  </a:lnTo>
                  <a:lnTo>
                    <a:pt x="383" y="526"/>
                  </a:lnTo>
                  <a:lnTo>
                    <a:pt x="370" y="520"/>
                  </a:lnTo>
                  <a:lnTo>
                    <a:pt x="367" y="509"/>
                  </a:lnTo>
                  <a:lnTo>
                    <a:pt x="371" y="494"/>
                  </a:lnTo>
                  <a:lnTo>
                    <a:pt x="373" y="484"/>
                  </a:lnTo>
                  <a:lnTo>
                    <a:pt x="368" y="477"/>
                  </a:lnTo>
                  <a:lnTo>
                    <a:pt x="354" y="474"/>
                  </a:lnTo>
                  <a:lnTo>
                    <a:pt x="364" y="465"/>
                  </a:lnTo>
                  <a:lnTo>
                    <a:pt x="367" y="451"/>
                  </a:lnTo>
                  <a:lnTo>
                    <a:pt x="353" y="464"/>
                  </a:lnTo>
                  <a:lnTo>
                    <a:pt x="337" y="468"/>
                  </a:lnTo>
                  <a:lnTo>
                    <a:pt x="350" y="457"/>
                  </a:lnTo>
                  <a:lnTo>
                    <a:pt x="358" y="446"/>
                  </a:lnTo>
                  <a:lnTo>
                    <a:pt x="368" y="437"/>
                  </a:lnTo>
                  <a:lnTo>
                    <a:pt x="373" y="423"/>
                  </a:lnTo>
                  <a:lnTo>
                    <a:pt x="353" y="439"/>
                  </a:lnTo>
                  <a:lnTo>
                    <a:pt x="340" y="446"/>
                  </a:lnTo>
                  <a:lnTo>
                    <a:pt x="327" y="460"/>
                  </a:lnTo>
                  <a:lnTo>
                    <a:pt x="318" y="453"/>
                  </a:lnTo>
                  <a:lnTo>
                    <a:pt x="323" y="443"/>
                  </a:lnTo>
                  <a:lnTo>
                    <a:pt x="319" y="429"/>
                  </a:lnTo>
                  <a:lnTo>
                    <a:pt x="313" y="422"/>
                  </a:lnTo>
                  <a:lnTo>
                    <a:pt x="319" y="417"/>
                  </a:lnTo>
                  <a:lnTo>
                    <a:pt x="303" y="406"/>
                  </a:lnTo>
                  <a:lnTo>
                    <a:pt x="291" y="406"/>
                  </a:lnTo>
                  <a:lnTo>
                    <a:pt x="279" y="396"/>
                  </a:lnTo>
                  <a:lnTo>
                    <a:pt x="250" y="397"/>
                  </a:lnTo>
                  <a:lnTo>
                    <a:pt x="227" y="405"/>
                  </a:lnTo>
                  <a:lnTo>
                    <a:pt x="207" y="411"/>
                  </a:lnTo>
                  <a:lnTo>
                    <a:pt x="192" y="410"/>
                  </a:lnTo>
                  <a:lnTo>
                    <a:pt x="171" y="420"/>
                  </a:lnTo>
                  <a:lnTo>
                    <a:pt x="155" y="424"/>
                  </a:lnTo>
                  <a:lnTo>
                    <a:pt x="148" y="434"/>
                  </a:lnTo>
                  <a:lnTo>
                    <a:pt x="139" y="442"/>
                  </a:lnTo>
                  <a:lnTo>
                    <a:pt x="125" y="442"/>
                  </a:lnTo>
                  <a:lnTo>
                    <a:pt x="115" y="443"/>
                  </a:lnTo>
                  <a:lnTo>
                    <a:pt x="102" y="440"/>
                  </a:lnTo>
                  <a:lnTo>
                    <a:pt x="90" y="443"/>
                  </a:lnTo>
                  <a:lnTo>
                    <a:pt x="79" y="443"/>
                  </a:lnTo>
                  <a:lnTo>
                    <a:pt x="65" y="454"/>
                  </a:lnTo>
                  <a:lnTo>
                    <a:pt x="61" y="452"/>
                  </a:lnTo>
                  <a:lnTo>
                    <a:pt x="51" y="458"/>
                  </a:lnTo>
                  <a:lnTo>
                    <a:pt x="41" y="464"/>
                  </a:lnTo>
                  <a:lnTo>
                    <a:pt x="30" y="463"/>
                  </a:lnTo>
                  <a:lnTo>
                    <a:pt x="19" y="463"/>
                  </a:lnTo>
                  <a:lnTo>
                    <a:pt x="7" y="451"/>
                  </a:lnTo>
                  <a:lnTo>
                    <a:pt x="0" y="448"/>
                  </a:lnTo>
                  <a:lnTo>
                    <a:pt x="5" y="437"/>
                  </a:lnTo>
                  <a:lnTo>
                    <a:pt x="13" y="434"/>
                  </a:lnTo>
                  <a:lnTo>
                    <a:pt x="17" y="430"/>
                  </a:lnTo>
                  <a:lnTo>
                    <a:pt x="19" y="423"/>
                  </a:lnTo>
                  <a:lnTo>
                    <a:pt x="26" y="409"/>
                  </a:lnTo>
                  <a:lnTo>
                    <a:pt x="28" y="398"/>
                  </a:lnTo>
                  <a:lnTo>
                    <a:pt x="26" y="379"/>
                  </a:lnTo>
                  <a:lnTo>
                    <a:pt x="27" y="368"/>
                  </a:lnTo>
                  <a:lnTo>
                    <a:pt x="31" y="357"/>
                  </a:lnTo>
                  <a:lnTo>
                    <a:pt x="28" y="345"/>
                  </a:lnTo>
                  <a:lnTo>
                    <a:pt x="29" y="340"/>
                  </a:lnTo>
                  <a:lnTo>
                    <a:pt x="24" y="332"/>
                  </a:lnTo>
                  <a:lnTo>
                    <a:pt x="26" y="317"/>
                  </a:lnTo>
                  <a:lnTo>
                    <a:pt x="20" y="302"/>
                  </a:lnTo>
                  <a:lnTo>
                    <a:pt x="20" y="294"/>
                  </a:lnTo>
                  <a:lnTo>
                    <a:pt x="25" y="302"/>
                  </a:lnTo>
                  <a:lnTo>
                    <a:pt x="24" y="284"/>
                  </a:lnTo>
                  <a:lnTo>
                    <a:pt x="31" y="290"/>
                  </a:lnTo>
                  <a:lnTo>
                    <a:pt x="34" y="297"/>
                  </a:lnTo>
                  <a:lnTo>
                    <a:pt x="36" y="288"/>
                  </a:lnTo>
                  <a:lnTo>
                    <a:pt x="31" y="272"/>
                  </a:lnTo>
                  <a:lnTo>
                    <a:pt x="31" y="266"/>
                  </a:lnTo>
                  <a:lnTo>
                    <a:pt x="28" y="261"/>
                  </a:lnTo>
                  <a:lnTo>
                    <a:pt x="32" y="250"/>
                  </a:lnTo>
                  <a:lnTo>
                    <a:pt x="36" y="245"/>
                  </a:lnTo>
                  <a:lnTo>
                    <a:pt x="41" y="236"/>
                  </a:lnTo>
                  <a:lnTo>
                    <a:pt x="41" y="224"/>
                  </a:lnTo>
                  <a:lnTo>
                    <a:pt x="50" y="211"/>
                  </a:lnTo>
                  <a:lnTo>
                    <a:pt x="49" y="226"/>
                  </a:lnTo>
                  <a:lnTo>
                    <a:pt x="58" y="212"/>
                  </a:lnTo>
                  <a:lnTo>
                    <a:pt x="73" y="206"/>
                  </a:lnTo>
                  <a:lnTo>
                    <a:pt x="82" y="197"/>
                  </a:lnTo>
                  <a:lnTo>
                    <a:pt x="96" y="191"/>
                  </a:lnTo>
                  <a:lnTo>
                    <a:pt x="104" y="189"/>
                  </a:lnTo>
                  <a:lnTo>
                    <a:pt x="108" y="192"/>
                  </a:lnTo>
                  <a:lnTo>
                    <a:pt x="122" y="184"/>
                  </a:lnTo>
                  <a:lnTo>
                    <a:pt x="133" y="183"/>
                  </a:lnTo>
                  <a:lnTo>
                    <a:pt x="136" y="178"/>
                  </a:lnTo>
                  <a:lnTo>
                    <a:pt x="140" y="177"/>
                  </a:lnTo>
                  <a:lnTo>
                    <a:pt x="149" y="177"/>
                  </a:lnTo>
                  <a:lnTo>
                    <a:pt x="168" y="172"/>
                  </a:lnTo>
                  <a:lnTo>
                    <a:pt x="178" y="163"/>
                  </a:lnTo>
                  <a:lnTo>
                    <a:pt x="184" y="153"/>
                  </a:lnTo>
                  <a:lnTo>
                    <a:pt x="196" y="143"/>
                  </a:lnTo>
                  <a:lnTo>
                    <a:pt x="198" y="135"/>
                  </a:lnTo>
                  <a:lnTo>
                    <a:pt x="199" y="125"/>
                  </a:lnTo>
                  <a:lnTo>
                    <a:pt x="214" y="109"/>
                  </a:lnTo>
                  <a:lnTo>
                    <a:pt x="219" y="126"/>
                  </a:lnTo>
                  <a:lnTo>
                    <a:pt x="226" y="122"/>
                  </a:lnTo>
                  <a:lnTo>
                    <a:pt x="222" y="113"/>
                  </a:lnTo>
                  <a:lnTo>
                    <a:pt x="228" y="103"/>
                  </a:lnTo>
                  <a:lnTo>
                    <a:pt x="235" y="108"/>
                  </a:lnTo>
                  <a:lnTo>
                    <a:pt x="239" y="93"/>
                  </a:lnTo>
                  <a:lnTo>
                    <a:pt x="250" y="83"/>
                  </a:lnTo>
                  <a:lnTo>
                    <a:pt x="255" y="76"/>
                  </a:lnTo>
                  <a:lnTo>
                    <a:pt x="264" y="73"/>
                  </a:lnTo>
                  <a:lnTo>
                    <a:pt x="264" y="68"/>
                  </a:lnTo>
                  <a:lnTo>
                    <a:pt x="272" y="70"/>
                  </a:lnTo>
                  <a:lnTo>
                    <a:pt x="273" y="65"/>
                  </a:lnTo>
                  <a:lnTo>
                    <a:pt x="281" y="63"/>
                  </a:lnTo>
                  <a:lnTo>
                    <a:pt x="289" y="60"/>
                  </a:lnTo>
                  <a:lnTo>
                    <a:pt x="300" y="69"/>
                  </a:lnTo>
                  <a:lnTo>
                    <a:pt x="307" y="80"/>
                  </a:lnTo>
                  <a:lnTo>
                    <a:pt x="318" y="80"/>
                  </a:lnTo>
                  <a:lnTo>
                    <a:pt x="328" y="82"/>
                  </a:lnTo>
                  <a:lnTo>
                    <a:pt x="326" y="72"/>
                  </a:lnTo>
                  <a:lnTo>
                    <a:pt x="336" y="56"/>
                  </a:lnTo>
                  <a:lnTo>
                    <a:pt x="344" y="51"/>
                  </a:lnTo>
                  <a:lnTo>
                    <a:pt x="343" y="46"/>
                  </a:lnTo>
                  <a:lnTo>
                    <a:pt x="351" y="35"/>
                  </a:lnTo>
                  <a:lnTo>
                    <a:pt x="362" y="29"/>
                  </a:lnTo>
                  <a:lnTo>
                    <a:pt x="370" y="31"/>
                  </a:lnTo>
                  <a:lnTo>
                    <a:pt x="384" y="27"/>
                  </a:lnTo>
                  <a:lnTo>
                    <a:pt x="386" y="17"/>
                  </a:lnTo>
                  <a:lnTo>
                    <a:pt x="374" y="12"/>
                  </a:lnTo>
                  <a:lnTo>
                    <a:pt x="383" y="9"/>
                  </a:lnTo>
                  <a:lnTo>
                    <a:pt x="394" y="14"/>
                  </a:lnTo>
                  <a:lnTo>
                    <a:pt x="402" y="21"/>
                  </a:lnTo>
                  <a:lnTo>
                    <a:pt x="416" y="26"/>
                  </a:lnTo>
                  <a:lnTo>
                    <a:pt x="420" y="24"/>
                  </a:lnTo>
                  <a:lnTo>
                    <a:pt x="430" y="30"/>
                  </a:lnTo>
                  <a:lnTo>
                    <a:pt x="441" y="24"/>
                  </a:lnTo>
                  <a:lnTo>
                    <a:pt x="447" y="26"/>
                  </a:lnTo>
                  <a:lnTo>
                    <a:pt x="451" y="23"/>
                  </a:lnTo>
                  <a:lnTo>
                    <a:pt x="457" y="32"/>
                  </a:lnTo>
                  <a:lnTo>
                    <a:pt x="451" y="42"/>
                  </a:lnTo>
                  <a:lnTo>
                    <a:pt x="444" y="50"/>
                  </a:lnTo>
                  <a:lnTo>
                    <a:pt x="438" y="51"/>
                  </a:lnTo>
                  <a:lnTo>
                    <a:pt x="439" y="58"/>
                  </a:lnTo>
                  <a:lnTo>
                    <a:pt x="433" y="67"/>
                  </a:lnTo>
                  <a:lnTo>
                    <a:pt x="425" y="77"/>
                  </a:lnTo>
                  <a:lnTo>
                    <a:pt x="426" y="82"/>
                  </a:lnTo>
                  <a:lnTo>
                    <a:pt x="437" y="93"/>
                  </a:lnTo>
                  <a:lnTo>
                    <a:pt x="449" y="99"/>
                  </a:lnTo>
                  <a:lnTo>
                    <a:pt x="456" y="106"/>
                  </a:lnTo>
                  <a:lnTo>
                    <a:pt x="466" y="117"/>
                  </a:lnTo>
                  <a:lnTo>
                    <a:pt x="471" y="117"/>
                  </a:lnTo>
                  <a:lnTo>
                    <a:pt x="478" y="122"/>
                  </a:lnTo>
                  <a:lnTo>
                    <a:pt x="480" y="128"/>
                  </a:lnTo>
                  <a:lnTo>
                    <a:pt x="495" y="134"/>
                  </a:lnTo>
                  <a:lnTo>
                    <a:pt x="507" y="127"/>
                  </a:lnTo>
                  <a:lnTo>
                    <a:pt x="512" y="117"/>
                  </a:lnTo>
                  <a:lnTo>
                    <a:pt x="517" y="109"/>
                  </a:lnTo>
                  <a:lnTo>
                    <a:pt x="521" y="98"/>
                  </a:lnTo>
                  <a:lnTo>
                    <a:pt x="529" y="83"/>
                  </a:lnTo>
                  <a:lnTo>
                    <a:pt x="528" y="74"/>
                  </a:lnTo>
                  <a:lnTo>
                    <a:pt x="530" y="69"/>
                  </a:lnTo>
                  <a:lnTo>
                    <a:pt x="530" y="57"/>
                  </a:lnTo>
                  <a:lnTo>
                    <a:pt x="534" y="43"/>
                  </a:lnTo>
                  <a:lnTo>
                    <a:pt x="538" y="39"/>
                  </a:lnTo>
                  <a:lnTo>
                    <a:pt x="536" y="33"/>
                  </a:lnTo>
                  <a:lnTo>
                    <a:pt x="541" y="23"/>
                  </a:lnTo>
                  <a:lnTo>
                    <a:pt x="546" y="12"/>
                  </a:lnTo>
                  <a:lnTo>
                    <a:pt x="547" y="7"/>
                  </a:lnTo>
                  <a:lnTo>
                    <a:pt x="554" y="0"/>
                  </a:lnTo>
                  <a:lnTo>
                    <a:pt x="558" y="9"/>
                  </a:lnTo>
                  <a:lnTo>
                    <a:pt x="558" y="21"/>
                  </a:lnTo>
                  <a:lnTo>
                    <a:pt x="561" y="23"/>
                  </a:lnTo>
                  <a:lnTo>
                    <a:pt x="561" y="32"/>
                  </a:lnTo>
                  <a:lnTo>
                    <a:pt x="566" y="41"/>
                  </a:lnTo>
                  <a:lnTo>
                    <a:pt x="565" y="52"/>
                  </a:lnTo>
                  <a:lnTo>
                    <a:pt x="564" y="5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3A32A3C1-C8B8-414A-B0BC-4A236AE4A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3084" y="2935176"/>
              <a:ext cx="174587" cy="77769"/>
            </a:xfrm>
            <a:custGeom>
              <a:avLst/>
              <a:gdLst>
                <a:gd name="T0" fmla="*/ 109 w 110"/>
                <a:gd name="T1" fmla="*/ 8 h 49"/>
                <a:gd name="T2" fmla="*/ 108 w 110"/>
                <a:gd name="T3" fmla="*/ 11 h 49"/>
                <a:gd name="T4" fmla="*/ 110 w 110"/>
                <a:gd name="T5" fmla="*/ 17 h 49"/>
                <a:gd name="T6" fmla="*/ 109 w 110"/>
                <a:gd name="T7" fmla="*/ 25 h 49"/>
                <a:gd name="T8" fmla="*/ 101 w 110"/>
                <a:gd name="T9" fmla="*/ 25 h 49"/>
                <a:gd name="T10" fmla="*/ 104 w 110"/>
                <a:gd name="T11" fmla="*/ 29 h 49"/>
                <a:gd name="T12" fmla="*/ 100 w 110"/>
                <a:gd name="T13" fmla="*/ 41 h 49"/>
                <a:gd name="T14" fmla="*/ 98 w 110"/>
                <a:gd name="T15" fmla="*/ 44 h 49"/>
                <a:gd name="T16" fmla="*/ 85 w 110"/>
                <a:gd name="T17" fmla="*/ 45 h 49"/>
                <a:gd name="T18" fmla="*/ 77 w 110"/>
                <a:gd name="T19" fmla="*/ 49 h 49"/>
                <a:gd name="T20" fmla="*/ 66 w 110"/>
                <a:gd name="T21" fmla="*/ 48 h 49"/>
                <a:gd name="T22" fmla="*/ 43 w 110"/>
                <a:gd name="T23" fmla="*/ 42 h 49"/>
                <a:gd name="T24" fmla="*/ 40 w 110"/>
                <a:gd name="T25" fmla="*/ 36 h 49"/>
                <a:gd name="T26" fmla="*/ 26 w 110"/>
                <a:gd name="T27" fmla="*/ 40 h 49"/>
                <a:gd name="T28" fmla="*/ 24 w 110"/>
                <a:gd name="T29" fmla="*/ 43 h 49"/>
                <a:gd name="T30" fmla="*/ 14 w 110"/>
                <a:gd name="T31" fmla="*/ 40 h 49"/>
                <a:gd name="T32" fmla="*/ 7 w 110"/>
                <a:gd name="T33" fmla="*/ 40 h 49"/>
                <a:gd name="T34" fmla="*/ 0 w 110"/>
                <a:gd name="T35" fmla="*/ 36 h 49"/>
                <a:gd name="T36" fmla="*/ 2 w 110"/>
                <a:gd name="T37" fmla="*/ 31 h 49"/>
                <a:gd name="T38" fmla="*/ 2 w 110"/>
                <a:gd name="T39" fmla="*/ 28 h 49"/>
                <a:gd name="T40" fmla="*/ 6 w 110"/>
                <a:gd name="T41" fmla="*/ 28 h 49"/>
                <a:gd name="T42" fmla="*/ 14 w 110"/>
                <a:gd name="T43" fmla="*/ 33 h 49"/>
                <a:gd name="T44" fmla="*/ 15 w 110"/>
                <a:gd name="T45" fmla="*/ 28 h 49"/>
                <a:gd name="T46" fmla="*/ 29 w 110"/>
                <a:gd name="T47" fmla="*/ 28 h 49"/>
                <a:gd name="T48" fmla="*/ 39 w 110"/>
                <a:gd name="T49" fmla="*/ 25 h 49"/>
                <a:gd name="T50" fmla="*/ 46 w 110"/>
                <a:gd name="T51" fmla="*/ 25 h 49"/>
                <a:gd name="T52" fmla="*/ 51 w 110"/>
                <a:gd name="T53" fmla="*/ 30 h 49"/>
                <a:gd name="T54" fmla="*/ 52 w 110"/>
                <a:gd name="T55" fmla="*/ 26 h 49"/>
                <a:gd name="T56" fmla="*/ 49 w 110"/>
                <a:gd name="T57" fmla="*/ 14 h 49"/>
                <a:gd name="T58" fmla="*/ 54 w 110"/>
                <a:gd name="T59" fmla="*/ 12 h 49"/>
                <a:gd name="T60" fmla="*/ 59 w 110"/>
                <a:gd name="T61" fmla="*/ 3 h 49"/>
                <a:gd name="T62" fmla="*/ 70 w 110"/>
                <a:gd name="T63" fmla="*/ 9 h 49"/>
                <a:gd name="T64" fmla="*/ 78 w 110"/>
                <a:gd name="T65" fmla="*/ 2 h 49"/>
                <a:gd name="T66" fmla="*/ 83 w 110"/>
                <a:gd name="T67" fmla="*/ 0 h 49"/>
                <a:gd name="T68" fmla="*/ 95 w 110"/>
                <a:gd name="T69" fmla="*/ 6 h 49"/>
                <a:gd name="T70" fmla="*/ 102 w 110"/>
                <a:gd name="T71" fmla="*/ 5 h 49"/>
                <a:gd name="T72" fmla="*/ 109 w 110"/>
                <a:gd name="T73" fmla="*/ 8 h 49"/>
                <a:gd name="T74" fmla="*/ 109 w 110"/>
                <a:gd name="T75" fmla="*/ 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0" h="49">
                  <a:moveTo>
                    <a:pt x="109" y="8"/>
                  </a:moveTo>
                  <a:lnTo>
                    <a:pt x="108" y="11"/>
                  </a:lnTo>
                  <a:lnTo>
                    <a:pt x="110" y="17"/>
                  </a:lnTo>
                  <a:lnTo>
                    <a:pt x="109" y="25"/>
                  </a:lnTo>
                  <a:lnTo>
                    <a:pt x="101" y="25"/>
                  </a:lnTo>
                  <a:lnTo>
                    <a:pt x="104" y="29"/>
                  </a:lnTo>
                  <a:lnTo>
                    <a:pt x="100" y="41"/>
                  </a:lnTo>
                  <a:lnTo>
                    <a:pt x="98" y="44"/>
                  </a:lnTo>
                  <a:lnTo>
                    <a:pt x="85" y="45"/>
                  </a:lnTo>
                  <a:lnTo>
                    <a:pt x="77" y="49"/>
                  </a:lnTo>
                  <a:lnTo>
                    <a:pt x="66" y="48"/>
                  </a:lnTo>
                  <a:lnTo>
                    <a:pt x="43" y="42"/>
                  </a:lnTo>
                  <a:lnTo>
                    <a:pt x="40" y="36"/>
                  </a:lnTo>
                  <a:lnTo>
                    <a:pt x="26" y="40"/>
                  </a:lnTo>
                  <a:lnTo>
                    <a:pt x="24" y="43"/>
                  </a:lnTo>
                  <a:lnTo>
                    <a:pt x="14" y="40"/>
                  </a:lnTo>
                  <a:lnTo>
                    <a:pt x="7" y="40"/>
                  </a:lnTo>
                  <a:lnTo>
                    <a:pt x="0" y="36"/>
                  </a:lnTo>
                  <a:lnTo>
                    <a:pt x="2" y="31"/>
                  </a:lnTo>
                  <a:lnTo>
                    <a:pt x="2" y="28"/>
                  </a:lnTo>
                  <a:lnTo>
                    <a:pt x="6" y="28"/>
                  </a:lnTo>
                  <a:lnTo>
                    <a:pt x="14" y="33"/>
                  </a:lnTo>
                  <a:lnTo>
                    <a:pt x="15" y="28"/>
                  </a:lnTo>
                  <a:lnTo>
                    <a:pt x="29" y="28"/>
                  </a:lnTo>
                  <a:lnTo>
                    <a:pt x="39" y="25"/>
                  </a:lnTo>
                  <a:lnTo>
                    <a:pt x="46" y="25"/>
                  </a:lnTo>
                  <a:lnTo>
                    <a:pt x="51" y="30"/>
                  </a:lnTo>
                  <a:lnTo>
                    <a:pt x="52" y="26"/>
                  </a:lnTo>
                  <a:lnTo>
                    <a:pt x="49" y="14"/>
                  </a:lnTo>
                  <a:lnTo>
                    <a:pt x="54" y="12"/>
                  </a:lnTo>
                  <a:lnTo>
                    <a:pt x="59" y="3"/>
                  </a:lnTo>
                  <a:lnTo>
                    <a:pt x="70" y="9"/>
                  </a:lnTo>
                  <a:lnTo>
                    <a:pt x="78" y="2"/>
                  </a:lnTo>
                  <a:lnTo>
                    <a:pt x="83" y="0"/>
                  </a:lnTo>
                  <a:lnTo>
                    <a:pt x="95" y="6"/>
                  </a:lnTo>
                  <a:lnTo>
                    <a:pt x="102" y="5"/>
                  </a:lnTo>
                  <a:lnTo>
                    <a:pt x="109" y="8"/>
                  </a:lnTo>
                  <a:lnTo>
                    <a:pt x="109" y="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CE29A718-6E0D-482C-8AE6-37FACF2068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0779" y="3211339"/>
              <a:ext cx="39679" cy="31743"/>
            </a:xfrm>
            <a:custGeom>
              <a:avLst/>
              <a:gdLst>
                <a:gd name="T0" fmla="*/ 25 w 25"/>
                <a:gd name="T1" fmla="*/ 20 h 20"/>
                <a:gd name="T2" fmla="*/ 14 w 25"/>
                <a:gd name="T3" fmla="*/ 17 h 20"/>
                <a:gd name="T4" fmla="*/ 4 w 25"/>
                <a:gd name="T5" fmla="*/ 8 h 20"/>
                <a:gd name="T6" fmla="*/ 0 w 25"/>
                <a:gd name="T7" fmla="*/ 1 h 20"/>
                <a:gd name="T8" fmla="*/ 3 w 25"/>
                <a:gd name="T9" fmla="*/ 0 h 20"/>
                <a:gd name="T10" fmla="*/ 9 w 25"/>
                <a:gd name="T11" fmla="*/ 5 h 20"/>
                <a:gd name="T12" fmla="*/ 16 w 25"/>
                <a:gd name="T13" fmla="*/ 5 h 20"/>
                <a:gd name="T14" fmla="*/ 17 w 25"/>
                <a:gd name="T15" fmla="*/ 8 h 20"/>
                <a:gd name="T16" fmla="*/ 25 w 25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0">
                  <a:moveTo>
                    <a:pt x="25" y="20"/>
                  </a:moveTo>
                  <a:lnTo>
                    <a:pt x="14" y="17"/>
                  </a:lnTo>
                  <a:lnTo>
                    <a:pt x="4" y="8"/>
                  </a:lnTo>
                  <a:lnTo>
                    <a:pt x="0" y="1"/>
                  </a:lnTo>
                  <a:lnTo>
                    <a:pt x="3" y="0"/>
                  </a:lnTo>
                  <a:lnTo>
                    <a:pt x="9" y="5"/>
                  </a:lnTo>
                  <a:lnTo>
                    <a:pt x="16" y="5"/>
                  </a:lnTo>
                  <a:lnTo>
                    <a:pt x="17" y="8"/>
                  </a:lnTo>
                  <a:lnTo>
                    <a:pt x="25" y="2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1B36B211-2C68-4011-BD06-3F5F880FD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6019" y="3147853"/>
              <a:ext cx="139670" cy="107926"/>
            </a:xfrm>
            <a:custGeom>
              <a:avLst/>
              <a:gdLst>
                <a:gd name="T0" fmla="*/ 46 w 88"/>
                <a:gd name="T1" fmla="*/ 9 h 68"/>
                <a:gd name="T2" fmla="*/ 54 w 88"/>
                <a:gd name="T3" fmla="*/ 1 h 68"/>
                <a:gd name="T4" fmla="*/ 64 w 88"/>
                <a:gd name="T5" fmla="*/ 11 h 68"/>
                <a:gd name="T6" fmla="*/ 75 w 88"/>
                <a:gd name="T7" fmla="*/ 25 h 68"/>
                <a:gd name="T8" fmla="*/ 83 w 88"/>
                <a:gd name="T9" fmla="*/ 25 h 68"/>
                <a:gd name="T10" fmla="*/ 88 w 88"/>
                <a:gd name="T11" fmla="*/ 31 h 68"/>
                <a:gd name="T12" fmla="*/ 75 w 88"/>
                <a:gd name="T13" fmla="*/ 32 h 68"/>
                <a:gd name="T14" fmla="*/ 76 w 88"/>
                <a:gd name="T15" fmla="*/ 47 h 68"/>
                <a:gd name="T16" fmla="*/ 75 w 88"/>
                <a:gd name="T17" fmla="*/ 54 h 68"/>
                <a:gd name="T18" fmla="*/ 69 w 88"/>
                <a:gd name="T19" fmla="*/ 58 h 68"/>
                <a:gd name="T20" fmla="*/ 72 w 88"/>
                <a:gd name="T21" fmla="*/ 67 h 68"/>
                <a:gd name="T22" fmla="*/ 68 w 88"/>
                <a:gd name="T23" fmla="*/ 68 h 68"/>
                <a:gd name="T24" fmla="*/ 57 w 88"/>
                <a:gd name="T25" fmla="*/ 58 h 68"/>
                <a:gd name="T26" fmla="*/ 60 w 88"/>
                <a:gd name="T27" fmla="*/ 49 h 68"/>
                <a:gd name="T28" fmla="*/ 55 w 88"/>
                <a:gd name="T29" fmla="*/ 43 h 68"/>
                <a:gd name="T30" fmla="*/ 49 w 88"/>
                <a:gd name="T31" fmla="*/ 45 h 68"/>
                <a:gd name="T32" fmla="*/ 33 w 88"/>
                <a:gd name="T33" fmla="*/ 59 h 68"/>
                <a:gd name="T34" fmla="*/ 31 w 88"/>
                <a:gd name="T35" fmla="*/ 45 h 68"/>
                <a:gd name="T36" fmla="*/ 23 w 88"/>
                <a:gd name="T37" fmla="*/ 43 h 68"/>
                <a:gd name="T38" fmla="*/ 15 w 88"/>
                <a:gd name="T39" fmla="*/ 37 h 68"/>
                <a:gd name="T40" fmla="*/ 19 w 88"/>
                <a:gd name="T41" fmla="*/ 31 h 68"/>
                <a:gd name="T42" fmla="*/ 9 w 88"/>
                <a:gd name="T43" fmla="*/ 25 h 68"/>
                <a:gd name="T44" fmla="*/ 12 w 88"/>
                <a:gd name="T45" fmla="*/ 20 h 68"/>
                <a:gd name="T46" fmla="*/ 5 w 88"/>
                <a:gd name="T47" fmla="*/ 17 h 68"/>
                <a:gd name="T48" fmla="*/ 0 w 88"/>
                <a:gd name="T49" fmla="*/ 12 h 68"/>
                <a:gd name="T50" fmla="*/ 4 w 88"/>
                <a:gd name="T51" fmla="*/ 8 h 68"/>
                <a:gd name="T52" fmla="*/ 16 w 88"/>
                <a:gd name="T53" fmla="*/ 14 h 68"/>
                <a:gd name="T54" fmla="*/ 25 w 88"/>
                <a:gd name="T55" fmla="*/ 15 h 68"/>
                <a:gd name="T56" fmla="*/ 26 w 88"/>
                <a:gd name="T57" fmla="*/ 13 h 68"/>
                <a:gd name="T58" fmla="*/ 17 w 88"/>
                <a:gd name="T59" fmla="*/ 3 h 68"/>
                <a:gd name="T60" fmla="*/ 20 w 88"/>
                <a:gd name="T61" fmla="*/ 0 h 68"/>
                <a:gd name="T62" fmla="*/ 25 w 88"/>
                <a:gd name="T63" fmla="*/ 1 h 68"/>
                <a:gd name="T64" fmla="*/ 38 w 88"/>
                <a:gd name="T65" fmla="*/ 12 h 68"/>
                <a:gd name="T66" fmla="*/ 45 w 88"/>
                <a:gd name="T67" fmla="*/ 14 h 68"/>
                <a:gd name="T68" fmla="*/ 46 w 88"/>
                <a:gd name="T69" fmla="*/ 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8" h="68">
                  <a:moveTo>
                    <a:pt x="46" y="9"/>
                  </a:moveTo>
                  <a:lnTo>
                    <a:pt x="54" y="1"/>
                  </a:lnTo>
                  <a:lnTo>
                    <a:pt x="64" y="11"/>
                  </a:lnTo>
                  <a:lnTo>
                    <a:pt x="75" y="25"/>
                  </a:lnTo>
                  <a:lnTo>
                    <a:pt x="83" y="25"/>
                  </a:lnTo>
                  <a:lnTo>
                    <a:pt x="88" y="31"/>
                  </a:lnTo>
                  <a:lnTo>
                    <a:pt x="75" y="32"/>
                  </a:lnTo>
                  <a:lnTo>
                    <a:pt x="76" y="47"/>
                  </a:lnTo>
                  <a:lnTo>
                    <a:pt x="75" y="54"/>
                  </a:lnTo>
                  <a:lnTo>
                    <a:pt x="69" y="58"/>
                  </a:lnTo>
                  <a:lnTo>
                    <a:pt x="72" y="67"/>
                  </a:lnTo>
                  <a:lnTo>
                    <a:pt x="68" y="68"/>
                  </a:lnTo>
                  <a:lnTo>
                    <a:pt x="57" y="58"/>
                  </a:lnTo>
                  <a:lnTo>
                    <a:pt x="60" y="49"/>
                  </a:lnTo>
                  <a:lnTo>
                    <a:pt x="55" y="43"/>
                  </a:lnTo>
                  <a:lnTo>
                    <a:pt x="49" y="45"/>
                  </a:lnTo>
                  <a:lnTo>
                    <a:pt x="33" y="59"/>
                  </a:lnTo>
                  <a:lnTo>
                    <a:pt x="31" y="45"/>
                  </a:lnTo>
                  <a:lnTo>
                    <a:pt x="23" y="43"/>
                  </a:lnTo>
                  <a:lnTo>
                    <a:pt x="15" y="37"/>
                  </a:lnTo>
                  <a:lnTo>
                    <a:pt x="19" y="31"/>
                  </a:lnTo>
                  <a:lnTo>
                    <a:pt x="9" y="25"/>
                  </a:lnTo>
                  <a:lnTo>
                    <a:pt x="12" y="20"/>
                  </a:lnTo>
                  <a:lnTo>
                    <a:pt x="5" y="17"/>
                  </a:lnTo>
                  <a:lnTo>
                    <a:pt x="0" y="12"/>
                  </a:lnTo>
                  <a:lnTo>
                    <a:pt x="4" y="8"/>
                  </a:lnTo>
                  <a:lnTo>
                    <a:pt x="16" y="14"/>
                  </a:lnTo>
                  <a:lnTo>
                    <a:pt x="25" y="15"/>
                  </a:lnTo>
                  <a:lnTo>
                    <a:pt x="26" y="13"/>
                  </a:lnTo>
                  <a:lnTo>
                    <a:pt x="17" y="3"/>
                  </a:lnTo>
                  <a:lnTo>
                    <a:pt x="20" y="0"/>
                  </a:lnTo>
                  <a:lnTo>
                    <a:pt x="25" y="1"/>
                  </a:lnTo>
                  <a:lnTo>
                    <a:pt x="38" y="12"/>
                  </a:lnTo>
                  <a:lnTo>
                    <a:pt x="45" y="14"/>
                  </a:lnTo>
                  <a:lnTo>
                    <a:pt x="46" y="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B174A530-45D4-4B69-910D-99F59AE0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2240" y="4482637"/>
              <a:ext cx="46027" cy="63486"/>
            </a:xfrm>
            <a:custGeom>
              <a:avLst/>
              <a:gdLst>
                <a:gd name="T0" fmla="*/ 13 w 29"/>
                <a:gd name="T1" fmla="*/ 40 h 40"/>
                <a:gd name="T2" fmla="*/ 11 w 29"/>
                <a:gd name="T3" fmla="*/ 40 h 40"/>
                <a:gd name="T4" fmla="*/ 11 w 29"/>
                <a:gd name="T5" fmla="*/ 39 h 40"/>
                <a:gd name="T6" fmla="*/ 5 w 29"/>
                <a:gd name="T7" fmla="*/ 21 h 40"/>
                <a:gd name="T8" fmla="*/ 5 w 29"/>
                <a:gd name="T9" fmla="*/ 21 h 40"/>
                <a:gd name="T10" fmla="*/ 5 w 29"/>
                <a:gd name="T11" fmla="*/ 18 h 40"/>
                <a:gd name="T12" fmla="*/ 0 w 29"/>
                <a:gd name="T13" fmla="*/ 9 h 40"/>
                <a:gd name="T14" fmla="*/ 11 w 29"/>
                <a:gd name="T15" fmla="*/ 10 h 40"/>
                <a:gd name="T16" fmla="*/ 16 w 29"/>
                <a:gd name="T17" fmla="*/ 0 h 40"/>
                <a:gd name="T18" fmla="*/ 25 w 29"/>
                <a:gd name="T19" fmla="*/ 1 h 40"/>
                <a:gd name="T20" fmla="*/ 26 w 29"/>
                <a:gd name="T21" fmla="*/ 8 h 40"/>
                <a:gd name="T22" fmla="*/ 29 w 29"/>
                <a:gd name="T23" fmla="*/ 13 h 40"/>
                <a:gd name="T24" fmla="*/ 29 w 29"/>
                <a:gd name="T25" fmla="*/ 19 h 40"/>
                <a:gd name="T26" fmla="*/ 25 w 29"/>
                <a:gd name="T27" fmla="*/ 23 h 40"/>
                <a:gd name="T28" fmla="*/ 19 w 29"/>
                <a:gd name="T29" fmla="*/ 33 h 40"/>
                <a:gd name="T30" fmla="*/ 13 w 29"/>
                <a:gd name="T31" fmla="*/ 40 h 40"/>
                <a:gd name="T32" fmla="*/ 13 w 29"/>
                <a:gd name="T3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" h="40">
                  <a:moveTo>
                    <a:pt x="13" y="40"/>
                  </a:moveTo>
                  <a:lnTo>
                    <a:pt x="11" y="40"/>
                  </a:lnTo>
                  <a:lnTo>
                    <a:pt x="11" y="39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18"/>
                  </a:lnTo>
                  <a:lnTo>
                    <a:pt x="0" y="9"/>
                  </a:lnTo>
                  <a:lnTo>
                    <a:pt x="11" y="10"/>
                  </a:lnTo>
                  <a:lnTo>
                    <a:pt x="16" y="0"/>
                  </a:lnTo>
                  <a:lnTo>
                    <a:pt x="25" y="1"/>
                  </a:lnTo>
                  <a:lnTo>
                    <a:pt x="26" y="8"/>
                  </a:lnTo>
                  <a:lnTo>
                    <a:pt x="29" y="13"/>
                  </a:lnTo>
                  <a:lnTo>
                    <a:pt x="29" y="19"/>
                  </a:lnTo>
                  <a:lnTo>
                    <a:pt x="25" y="23"/>
                  </a:lnTo>
                  <a:lnTo>
                    <a:pt x="19" y="33"/>
                  </a:lnTo>
                  <a:lnTo>
                    <a:pt x="13" y="40"/>
                  </a:lnTo>
                  <a:lnTo>
                    <a:pt x="13" y="4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1FC7CE4A-4188-422C-A9EB-E1B5976C6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6432" y="2865343"/>
              <a:ext cx="85707" cy="55550"/>
            </a:xfrm>
            <a:custGeom>
              <a:avLst/>
              <a:gdLst>
                <a:gd name="T0" fmla="*/ 54 w 54"/>
                <a:gd name="T1" fmla="*/ 12 h 35"/>
                <a:gd name="T2" fmla="*/ 52 w 54"/>
                <a:gd name="T3" fmla="*/ 24 h 35"/>
                <a:gd name="T4" fmla="*/ 48 w 54"/>
                <a:gd name="T5" fmla="*/ 25 h 35"/>
                <a:gd name="T6" fmla="*/ 48 w 54"/>
                <a:gd name="T7" fmla="*/ 35 h 35"/>
                <a:gd name="T8" fmla="*/ 34 w 54"/>
                <a:gd name="T9" fmla="*/ 26 h 35"/>
                <a:gd name="T10" fmla="*/ 27 w 54"/>
                <a:gd name="T11" fmla="*/ 28 h 35"/>
                <a:gd name="T12" fmla="*/ 17 w 54"/>
                <a:gd name="T13" fmla="*/ 20 h 35"/>
                <a:gd name="T14" fmla="*/ 9 w 54"/>
                <a:gd name="T15" fmla="*/ 12 h 35"/>
                <a:gd name="T16" fmla="*/ 3 w 54"/>
                <a:gd name="T17" fmla="*/ 12 h 35"/>
                <a:gd name="T18" fmla="*/ 0 w 54"/>
                <a:gd name="T19" fmla="*/ 6 h 35"/>
                <a:gd name="T20" fmla="*/ 12 w 54"/>
                <a:gd name="T21" fmla="*/ 2 h 35"/>
                <a:gd name="T22" fmla="*/ 22 w 54"/>
                <a:gd name="T23" fmla="*/ 4 h 35"/>
                <a:gd name="T24" fmla="*/ 36 w 54"/>
                <a:gd name="T25" fmla="*/ 0 h 35"/>
                <a:gd name="T26" fmla="*/ 45 w 54"/>
                <a:gd name="T27" fmla="*/ 7 h 35"/>
                <a:gd name="T28" fmla="*/ 54 w 54"/>
                <a:gd name="T29" fmla="*/ 12 h 35"/>
                <a:gd name="T30" fmla="*/ 54 w 54"/>
                <a:gd name="T31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4" h="35">
                  <a:moveTo>
                    <a:pt x="54" y="12"/>
                  </a:moveTo>
                  <a:lnTo>
                    <a:pt x="52" y="24"/>
                  </a:lnTo>
                  <a:lnTo>
                    <a:pt x="48" y="25"/>
                  </a:lnTo>
                  <a:lnTo>
                    <a:pt x="48" y="35"/>
                  </a:lnTo>
                  <a:lnTo>
                    <a:pt x="34" y="26"/>
                  </a:lnTo>
                  <a:lnTo>
                    <a:pt x="27" y="28"/>
                  </a:lnTo>
                  <a:lnTo>
                    <a:pt x="17" y="20"/>
                  </a:lnTo>
                  <a:lnTo>
                    <a:pt x="9" y="12"/>
                  </a:lnTo>
                  <a:lnTo>
                    <a:pt x="3" y="12"/>
                  </a:lnTo>
                  <a:lnTo>
                    <a:pt x="0" y="6"/>
                  </a:lnTo>
                  <a:lnTo>
                    <a:pt x="12" y="2"/>
                  </a:lnTo>
                  <a:lnTo>
                    <a:pt x="22" y="4"/>
                  </a:lnTo>
                  <a:lnTo>
                    <a:pt x="36" y="0"/>
                  </a:lnTo>
                  <a:lnTo>
                    <a:pt x="45" y="7"/>
                  </a:lnTo>
                  <a:lnTo>
                    <a:pt x="54" y="12"/>
                  </a:lnTo>
                  <a:lnTo>
                    <a:pt x="54" y="1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76E676CB-3B55-40B8-9A01-6F2F51047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9928" y="4041412"/>
              <a:ext cx="80944" cy="184108"/>
            </a:xfrm>
            <a:custGeom>
              <a:avLst/>
              <a:gdLst>
                <a:gd name="T0" fmla="*/ 48 w 51"/>
                <a:gd name="T1" fmla="*/ 11 h 116"/>
                <a:gd name="T2" fmla="*/ 47 w 51"/>
                <a:gd name="T3" fmla="*/ 17 h 116"/>
                <a:gd name="T4" fmla="*/ 51 w 51"/>
                <a:gd name="T5" fmla="*/ 29 h 116"/>
                <a:gd name="T6" fmla="*/ 48 w 51"/>
                <a:gd name="T7" fmla="*/ 36 h 116"/>
                <a:gd name="T8" fmla="*/ 49 w 51"/>
                <a:gd name="T9" fmla="*/ 42 h 116"/>
                <a:gd name="T10" fmla="*/ 41 w 51"/>
                <a:gd name="T11" fmla="*/ 54 h 116"/>
                <a:gd name="T12" fmla="*/ 36 w 51"/>
                <a:gd name="T13" fmla="*/ 59 h 116"/>
                <a:gd name="T14" fmla="*/ 33 w 51"/>
                <a:gd name="T15" fmla="*/ 71 h 116"/>
                <a:gd name="T16" fmla="*/ 34 w 51"/>
                <a:gd name="T17" fmla="*/ 83 h 116"/>
                <a:gd name="T18" fmla="*/ 32 w 51"/>
                <a:gd name="T19" fmla="*/ 114 h 116"/>
                <a:gd name="T20" fmla="*/ 19 w 51"/>
                <a:gd name="T21" fmla="*/ 116 h 116"/>
                <a:gd name="T22" fmla="*/ 14 w 51"/>
                <a:gd name="T23" fmla="*/ 103 h 116"/>
                <a:gd name="T24" fmla="*/ 15 w 51"/>
                <a:gd name="T25" fmla="*/ 59 h 116"/>
                <a:gd name="T26" fmla="*/ 11 w 51"/>
                <a:gd name="T27" fmla="*/ 56 h 116"/>
                <a:gd name="T28" fmla="*/ 11 w 51"/>
                <a:gd name="T29" fmla="*/ 46 h 116"/>
                <a:gd name="T30" fmla="*/ 6 w 51"/>
                <a:gd name="T31" fmla="*/ 39 h 116"/>
                <a:gd name="T32" fmla="*/ 0 w 51"/>
                <a:gd name="T33" fmla="*/ 34 h 116"/>
                <a:gd name="T34" fmla="*/ 3 w 51"/>
                <a:gd name="T35" fmla="*/ 24 h 116"/>
                <a:gd name="T36" fmla="*/ 8 w 51"/>
                <a:gd name="T37" fmla="*/ 22 h 116"/>
                <a:gd name="T38" fmla="*/ 11 w 51"/>
                <a:gd name="T39" fmla="*/ 14 h 116"/>
                <a:gd name="T40" fmla="*/ 20 w 51"/>
                <a:gd name="T41" fmla="*/ 11 h 116"/>
                <a:gd name="T42" fmla="*/ 23 w 51"/>
                <a:gd name="T43" fmla="*/ 6 h 116"/>
                <a:gd name="T44" fmla="*/ 29 w 51"/>
                <a:gd name="T45" fmla="*/ 0 h 116"/>
                <a:gd name="T46" fmla="*/ 35 w 51"/>
                <a:gd name="T47" fmla="*/ 0 h 116"/>
                <a:gd name="T48" fmla="*/ 48 w 51"/>
                <a:gd name="T49" fmla="*/ 11 h 116"/>
                <a:gd name="T50" fmla="*/ 48 w 51"/>
                <a:gd name="T51" fmla="*/ 1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1" h="116">
                  <a:moveTo>
                    <a:pt x="48" y="11"/>
                  </a:moveTo>
                  <a:lnTo>
                    <a:pt x="47" y="17"/>
                  </a:lnTo>
                  <a:lnTo>
                    <a:pt x="51" y="29"/>
                  </a:lnTo>
                  <a:lnTo>
                    <a:pt x="48" y="36"/>
                  </a:lnTo>
                  <a:lnTo>
                    <a:pt x="49" y="42"/>
                  </a:lnTo>
                  <a:lnTo>
                    <a:pt x="41" y="54"/>
                  </a:lnTo>
                  <a:lnTo>
                    <a:pt x="36" y="59"/>
                  </a:lnTo>
                  <a:lnTo>
                    <a:pt x="33" y="71"/>
                  </a:lnTo>
                  <a:lnTo>
                    <a:pt x="34" y="83"/>
                  </a:lnTo>
                  <a:lnTo>
                    <a:pt x="32" y="114"/>
                  </a:lnTo>
                  <a:lnTo>
                    <a:pt x="19" y="116"/>
                  </a:lnTo>
                  <a:lnTo>
                    <a:pt x="14" y="103"/>
                  </a:lnTo>
                  <a:lnTo>
                    <a:pt x="15" y="59"/>
                  </a:lnTo>
                  <a:lnTo>
                    <a:pt x="11" y="56"/>
                  </a:lnTo>
                  <a:lnTo>
                    <a:pt x="11" y="46"/>
                  </a:lnTo>
                  <a:lnTo>
                    <a:pt x="6" y="39"/>
                  </a:lnTo>
                  <a:lnTo>
                    <a:pt x="0" y="34"/>
                  </a:lnTo>
                  <a:lnTo>
                    <a:pt x="3" y="24"/>
                  </a:lnTo>
                  <a:lnTo>
                    <a:pt x="8" y="22"/>
                  </a:lnTo>
                  <a:lnTo>
                    <a:pt x="11" y="14"/>
                  </a:lnTo>
                  <a:lnTo>
                    <a:pt x="20" y="11"/>
                  </a:lnTo>
                  <a:lnTo>
                    <a:pt x="23" y="6"/>
                  </a:lnTo>
                  <a:lnTo>
                    <a:pt x="29" y="0"/>
                  </a:lnTo>
                  <a:lnTo>
                    <a:pt x="35" y="0"/>
                  </a:lnTo>
                  <a:lnTo>
                    <a:pt x="48" y="11"/>
                  </a:lnTo>
                  <a:lnTo>
                    <a:pt x="48" y="1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E82218D5-5847-4353-B69F-A82778872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4864" y="3954120"/>
              <a:ext cx="201568" cy="166649"/>
            </a:xfrm>
            <a:custGeom>
              <a:avLst/>
              <a:gdLst>
                <a:gd name="T0" fmla="*/ 98 w 127"/>
                <a:gd name="T1" fmla="*/ 4 h 105"/>
                <a:gd name="T2" fmla="*/ 96 w 127"/>
                <a:gd name="T3" fmla="*/ 13 h 105"/>
                <a:gd name="T4" fmla="*/ 98 w 127"/>
                <a:gd name="T5" fmla="*/ 22 h 105"/>
                <a:gd name="T6" fmla="*/ 108 w 127"/>
                <a:gd name="T7" fmla="*/ 34 h 105"/>
                <a:gd name="T8" fmla="*/ 108 w 127"/>
                <a:gd name="T9" fmla="*/ 43 h 105"/>
                <a:gd name="T10" fmla="*/ 127 w 127"/>
                <a:gd name="T11" fmla="*/ 48 h 105"/>
                <a:gd name="T12" fmla="*/ 127 w 127"/>
                <a:gd name="T13" fmla="*/ 61 h 105"/>
                <a:gd name="T14" fmla="*/ 124 w 127"/>
                <a:gd name="T15" fmla="*/ 66 h 105"/>
                <a:gd name="T16" fmla="*/ 115 w 127"/>
                <a:gd name="T17" fmla="*/ 69 h 105"/>
                <a:gd name="T18" fmla="*/ 112 w 127"/>
                <a:gd name="T19" fmla="*/ 77 h 105"/>
                <a:gd name="T20" fmla="*/ 107 w 127"/>
                <a:gd name="T21" fmla="*/ 79 h 105"/>
                <a:gd name="T22" fmla="*/ 92 w 127"/>
                <a:gd name="T23" fmla="*/ 78 h 105"/>
                <a:gd name="T24" fmla="*/ 84 w 127"/>
                <a:gd name="T25" fmla="*/ 77 h 105"/>
                <a:gd name="T26" fmla="*/ 78 w 127"/>
                <a:gd name="T27" fmla="*/ 80 h 105"/>
                <a:gd name="T28" fmla="*/ 71 w 127"/>
                <a:gd name="T29" fmla="*/ 78 h 105"/>
                <a:gd name="T30" fmla="*/ 42 w 127"/>
                <a:gd name="T31" fmla="*/ 80 h 105"/>
                <a:gd name="T32" fmla="*/ 41 w 127"/>
                <a:gd name="T33" fmla="*/ 90 h 105"/>
                <a:gd name="T34" fmla="*/ 44 w 127"/>
                <a:gd name="T35" fmla="*/ 105 h 105"/>
                <a:gd name="T36" fmla="*/ 33 w 127"/>
                <a:gd name="T37" fmla="*/ 100 h 105"/>
                <a:gd name="T38" fmla="*/ 25 w 127"/>
                <a:gd name="T39" fmla="*/ 100 h 105"/>
                <a:gd name="T40" fmla="*/ 19 w 127"/>
                <a:gd name="T41" fmla="*/ 105 h 105"/>
                <a:gd name="T42" fmla="*/ 12 w 127"/>
                <a:gd name="T43" fmla="*/ 101 h 105"/>
                <a:gd name="T44" fmla="*/ 9 w 127"/>
                <a:gd name="T45" fmla="*/ 94 h 105"/>
                <a:gd name="T46" fmla="*/ 1 w 127"/>
                <a:gd name="T47" fmla="*/ 91 h 105"/>
                <a:gd name="T48" fmla="*/ 0 w 127"/>
                <a:gd name="T49" fmla="*/ 80 h 105"/>
                <a:gd name="T50" fmla="*/ 4 w 127"/>
                <a:gd name="T51" fmla="*/ 71 h 105"/>
                <a:gd name="T52" fmla="*/ 4 w 127"/>
                <a:gd name="T53" fmla="*/ 65 h 105"/>
                <a:gd name="T54" fmla="*/ 18 w 127"/>
                <a:gd name="T55" fmla="*/ 49 h 105"/>
                <a:gd name="T56" fmla="*/ 20 w 127"/>
                <a:gd name="T57" fmla="*/ 37 h 105"/>
                <a:gd name="T58" fmla="*/ 24 w 127"/>
                <a:gd name="T59" fmla="*/ 32 h 105"/>
                <a:gd name="T60" fmla="*/ 33 w 127"/>
                <a:gd name="T61" fmla="*/ 34 h 105"/>
                <a:gd name="T62" fmla="*/ 40 w 127"/>
                <a:gd name="T63" fmla="*/ 31 h 105"/>
                <a:gd name="T64" fmla="*/ 42 w 127"/>
                <a:gd name="T65" fmla="*/ 26 h 105"/>
                <a:gd name="T66" fmla="*/ 55 w 127"/>
                <a:gd name="T67" fmla="*/ 17 h 105"/>
                <a:gd name="T68" fmla="*/ 58 w 127"/>
                <a:gd name="T69" fmla="*/ 12 h 105"/>
                <a:gd name="T70" fmla="*/ 74 w 127"/>
                <a:gd name="T71" fmla="*/ 3 h 105"/>
                <a:gd name="T72" fmla="*/ 83 w 127"/>
                <a:gd name="T73" fmla="*/ 0 h 105"/>
                <a:gd name="T74" fmla="*/ 87 w 127"/>
                <a:gd name="T75" fmla="*/ 4 h 105"/>
                <a:gd name="T76" fmla="*/ 98 w 127"/>
                <a:gd name="T77" fmla="*/ 4 h 105"/>
                <a:gd name="T78" fmla="*/ 98 w 127"/>
                <a:gd name="T79" fmla="*/ 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" h="105">
                  <a:moveTo>
                    <a:pt x="98" y="4"/>
                  </a:moveTo>
                  <a:lnTo>
                    <a:pt x="96" y="13"/>
                  </a:lnTo>
                  <a:lnTo>
                    <a:pt x="98" y="22"/>
                  </a:lnTo>
                  <a:lnTo>
                    <a:pt x="108" y="34"/>
                  </a:lnTo>
                  <a:lnTo>
                    <a:pt x="108" y="43"/>
                  </a:lnTo>
                  <a:lnTo>
                    <a:pt x="127" y="48"/>
                  </a:lnTo>
                  <a:lnTo>
                    <a:pt x="127" y="61"/>
                  </a:lnTo>
                  <a:lnTo>
                    <a:pt x="124" y="66"/>
                  </a:lnTo>
                  <a:lnTo>
                    <a:pt x="115" y="69"/>
                  </a:lnTo>
                  <a:lnTo>
                    <a:pt x="112" y="77"/>
                  </a:lnTo>
                  <a:lnTo>
                    <a:pt x="107" y="79"/>
                  </a:lnTo>
                  <a:lnTo>
                    <a:pt x="92" y="78"/>
                  </a:lnTo>
                  <a:lnTo>
                    <a:pt x="84" y="77"/>
                  </a:lnTo>
                  <a:lnTo>
                    <a:pt x="78" y="80"/>
                  </a:lnTo>
                  <a:lnTo>
                    <a:pt x="71" y="78"/>
                  </a:lnTo>
                  <a:lnTo>
                    <a:pt x="42" y="80"/>
                  </a:lnTo>
                  <a:lnTo>
                    <a:pt x="41" y="90"/>
                  </a:lnTo>
                  <a:lnTo>
                    <a:pt x="44" y="105"/>
                  </a:lnTo>
                  <a:lnTo>
                    <a:pt x="33" y="100"/>
                  </a:lnTo>
                  <a:lnTo>
                    <a:pt x="25" y="100"/>
                  </a:lnTo>
                  <a:lnTo>
                    <a:pt x="19" y="105"/>
                  </a:lnTo>
                  <a:lnTo>
                    <a:pt x="12" y="101"/>
                  </a:lnTo>
                  <a:lnTo>
                    <a:pt x="9" y="94"/>
                  </a:lnTo>
                  <a:lnTo>
                    <a:pt x="1" y="91"/>
                  </a:lnTo>
                  <a:lnTo>
                    <a:pt x="0" y="80"/>
                  </a:lnTo>
                  <a:lnTo>
                    <a:pt x="4" y="71"/>
                  </a:lnTo>
                  <a:lnTo>
                    <a:pt x="4" y="65"/>
                  </a:lnTo>
                  <a:lnTo>
                    <a:pt x="18" y="49"/>
                  </a:lnTo>
                  <a:lnTo>
                    <a:pt x="20" y="37"/>
                  </a:lnTo>
                  <a:lnTo>
                    <a:pt x="24" y="32"/>
                  </a:lnTo>
                  <a:lnTo>
                    <a:pt x="33" y="34"/>
                  </a:lnTo>
                  <a:lnTo>
                    <a:pt x="40" y="31"/>
                  </a:lnTo>
                  <a:lnTo>
                    <a:pt x="42" y="26"/>
                  </a:lnTo>
                  <a:lnTo>
                    <a:pt x="55" y="17"/>
                  </a:lnTo>
                  <a:lnTo>
                    <a:pt x="58" y="12"/>
                  </a:lnTo>
                  <a:lnTo>
                    <a:pt x="74" y="3"/>
                  </a:lnTo>
                  <a:lnTo>
                    <a:pt x="83" y="0"/>
                  </a:lnTo>
                  <a:lnTo>
                    <a:pt x="87" y="4"/>
                  </a:lnTo>
                  <a:lnTo>
                    <a:pt x="98" y="4"/>
                  </a:lnTo>
                  <a:lnTo>
                    <a:pt x="98" y="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5EA937E6-DC48-4E8A-A358-AA4BB7DBD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3210" y="3612885"/>
              <a:ext cx="136495" cy="172998"/>
            </a:xfrm>
            <a:custGeom>
              <a:avLst/>
              <a:gdLst>
                <a:gd name="T0" fmla="*/ 84 w 86"/>
                <a:gd name="T1" fmla="*/ 84 h 109"/>
                <a:gd name="T2" fmla="*/ 86 w 86"/>
                <a:gd name="T3" fmla="*/ 98 h 109"/>
                <a:gd name="T4" fmla="*/ 79 w 86"/>
                <a:gd name="T5" fmla="*/ 95 h 109"/>
                <a:gd name="T6" fmla="*/ 83 w 86"/>
                <a:gd name="T7" fmla="*/ 109 h 109"/>
                <a:gd name="T8" fmla="*/ 76 w 86"/>
                <a:gd name="T9" fmla="*/ 100 h 109"/>
                <a:gd name="T10" fmla="*/ 74 w 86"/>
                <a:gd name="T11" fmla="*/ 90 h 109"/>
                <a:gd name="T12" fmla="*/ 70 w 86"/>
                <a:gd name="T13" fmla="*/ 81 h 109"/>
                <a:gd name="T14" fmla="*/ 62 w 86"/>
                <a:gd name="T15" fmla="*/ 70 h 109"/>
                <a:gd name="T16" fmla="*/ 46 w 86"/>
                <a:gd name="T17" fmla="*/ 69 h 109"/>
                <a:gd name="T18" fmla="*/ 49 w 86"/>
                <a:gd name="T19" fmla="*/ 77 h 109"/>
                <a:gd name="T20" fmla="*/ 45 w 86"/>
                <a:gd name="T21" fmla="*/ 87 h 109"/>
                <a:gd name="T22" fmla="*/ 38 w 86"/>
                <a:gd name="T23" fmla="*/ 84 h 109"/>
                <a:gd name="T24" fmla="*/ 36 w 86"/>
                <a:gd name="T25" fmla="*/ 87 h 109"/>
                <a:gd name="T26" fmla="*/ 31 w 86"/>
                <a:gd name="T27" fmla="*/ 85 h 109"/>
                <a:gd name="T28" fmla="*/ 25 w 86"/>
                <a:gd name="T29" fmla="*/ 84 h 109"/>
                <a:gd name="T30" fmla="*/ 19 w 86"/>
                <a:gd name="T31" fmla="*/ 68 h 109"/>
                <a:gd name="T32" fmla="*/ 12 w 86"/>
                <a:gd name="T33" fmla="*/ 53 h 109"/>
                <a:gd name="T34" fmla="*/ 13 w 86"/>
                <a:gd name="T35" fmla="*/ 42 h 109"/>
                <a:gd name="T36" fmla="*/ 2 w 86"/>
                <a:gd name="T37" fmla="*/ 37 h 109"/>
                <a:gd name="T38" fmla="*/ 5 w 86"/>
                <a:gd name="T39" fmla="*/ 30 h 109"/>
                <a:gd name="T40" fmla="*/ 14 w 86"/>
                <a:gd name="T41" fmla="*/ 23 h 109"/>
                <a:gd name="T42" fmla="*/ 0 w 86"/>
                <a:gd name="T43" fmla="*/ 13 h 109"/>
                <a:gd name="T44" fmla="*/ 3 w 86"/>
                <a:gd name="T45" fmla="*/ 0 h 109"/>
                <a:gd name="T46" fmla="*/ 18 w 86"/>
                <a:gd name="T47" fmla="*/ 8 h 109"/>
                <a:gd name="T48" fmla="*/ 26 w 86"/>
                <a:gd name="T49" fmla="*/ 9 h 109"/>
                <a:gd name="T50" fmla="*/ 29 w 86"/>
                <a:gd name="T51" fmla="*/ 22 h 109"/>
                <a:gd name="T52" fmla="*/ 45 w 86"/>
                <a:gd name="T53" fmla="*/ 25 h 109"/>
                <a:gd name="T54" fmla="*/ 60 w 86"/>
                <a:gd name="T55" fmla="*/ 25 h 109"/>
                <a:gd name="T56" fmla="*/ 71 w 86"/>
                <a:gd name="T57" fmla="*/ 28 h 109"/>
                <a:gd name="T58" fmla="*/ 66 w 86"/>
                <a:gd name="T59" fmla="*/ 44 h 109"/>
                <a:gd name="T60" fmla="*/ 59 w 86"/>
                <a:gd name="T61" fmla="*/ 45 h 109"/>
                <a:gd name="T62" fmla="*/ 55 w 86"/>
                <a:gd name="T63" fmla="*/ 56 h 109"/>
                <a:gd name="T64" fmla="*/ 66 w 86"/>
                <a:gd name="T65" fmla="*/ 66 h 109"/>
                <a:gd name="T66" fmla="*/ 67 w 86"/>
                <a:gd name="T67" fmla="*/ 53 h 109"/>
                <a:gd name="T68" fmla="*/ 71 w 86"/>
                <a:gd name="T69" fmla="*/ 53 h 109"/>
                <a:gd name="T70" fmla="*/ 84 w 86"/>
                <a:gd name="T71" fmla="*/ 84 h 109"/>
                <a:gd name="T72" fmla="*/ 84 w 86"/>
                <a:gd name="T73" fmla="*/ 8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6" h="109">
                  <a:moveTo>
                    <a:pt x="84" y="84"/>
                  </a:moveTo>
                  <a:lnTo>
                    <a:pt x="86" y="98"/>
                  </a:lnTo>
                  <a:lnTo>
                    <a:pt x="79" y="95"/>
                  </a:lnTo>
                  <a:lnTo>
                    <a:pt x="83" y="109"/>
                  </a:lnTo>
                  <a:lnTo>
                    <a:pt x="76" y="100"/>
                  </a:lnTo>
                  <a:lnTo>
                    <a:pt x="74" y="90"/>
                  </a:lnTo>
                  <a:lnTo>
                    <a:pt x="70" y="81"/>
                  </a:lnTo>
                  <a:lnTo>
                    <a:pt x="62" y="70"/>
                  </a:lnTo>
                  <a:lnTo>
                    <a:pt x="46" y="69"/>
                  </a:lnTo>
                  <a:lnTo>
                    <a:pt x="49" y="77"/>
                  </a:lnTo>
                  <a:lnTo>
                    <a:pt x="45" y="87"/>
                  </a:lnTo>
                  <a:lnTo>
                    <a:pt x="38" y="84"/>
                  </a:lnTo>
                  <a:lnTo>
                    <a:pt x="36" y="87"/>
                  </a:lnTo>
                  <a:lnTo>
                    <a:pt x="31" y="85"/>
                  </a:lnTo>
                  <a:lnTo>
                    <a:pt x="25" y="84"/>
                  </a:lnTo>
                  <a:lnTo>
                    <a:pt x="19" y="68"/>
                  </a:lnTo>
                  <a:lnTo>
                    <a:pt x="12" y="53"/>
                  </a:lnTo>
                  <a:lnTo>
                    <a:pt x="13" y="42"/>
                  </a:lnTo>
                  <a:lnTo>
                    <a:pt x="2" y="37"/>
                  </a:lnTo>
                  <a:lnTo>
                    <a:pt x="5" y="30"/>
                  </a:lnTo>
                  <a:lnTo>
                    <a:pt x="14" y="23"/>
                  </a:lnTo>
                  <a:lnTo>
                    <a:pt x="0" y="13"/>
                  </a:lnTo>
                  <a:lnTo>
                    <a:pt x="3" y="0"/>
                  </a:lnTo>
                  <a:lnTo>
                    <a:pt x="18" y="8"/>
                  </a:lnTo>
                  <a:lnTo>
                    <a:pt x="26" y="9"/>
                  </a:lnTo>
                  <a:lnTo>
                    <a:pt x="29" y="22"/>
                  </a:lnTo>
                  <a:lnTo>
                    <a:pt x="45" y="25"/>
                  </a:lnTo>
                  <a:lnTo>
                    <a:pt x="60" y="25"/>
                  </a:lnTo>
                  <a:lnTo>
                    <a:pt x="71" y="28"/>
                  </a:lnTo>
                  <a:lnTo>
                    <a:pt x="66" y="44"/>
                  </a:lnTo>
                  <a:lnTo>
                    <a:pt x="59" y="45"/>
                  </a:lnTo>
                  <a:lnTo>
                    <a:pt x="55" y="56"/>
                  </a:lnTo>
                  <a:lnTo>
                    <a:pt x="66" y="66"/>
                  </a:lnTo>
                  <a:lnTo>
                    <a:pt x="67" y="53"/>
                  </a:lnTo>
                  <a:lnTo>
                    <a:pt x="71" y="53"/>
                  </a:lnTo>
                  <a:lnTo>
                    <a:pt x="84" y="84"/>
                  </a:lnTo>
                  <a:lnTo>
                    <a:pt x="84" y="8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DCB5A13E-D7E9-4EC5-8670-EF995B209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8927" y="3078019"/>
              <a:ext cx="147605" cy="88880"/>
            </a:xfrm>
            <a:custGeom>
              <a:avLst/>
              <a:gdLst>
                <a:gd name="T0" fmla="*/ 93 w 93"/>
                <a:gd name="T1" fmla="*/ 10 h 56"/>
                <a:gd name="T2" fmla="*/ 86 w 93"/>
                <a:gd name="T3" fmla="*/ 18 h 56"/>
                <a:gd name="T4" fmla="*/ 83 w 93"/>
                <a:gd name="T5" fmla="*/ 31 h 56"/>
                <a:gd name="T6" fmla="*/ 89 w 93"/>
                <a:gd name="T7" fmla="*/ 41 h 56"/>
                <a:gd name="T8" fmla="*/ 75 w 93"/>
                <a:gd name="T9" fmla="*/ 39 h 56"/>
                <a:gd name="T10" fmla="*/ 61 w 93"/>
                <a:gd name="T11" fmla="*/ 45 h 56"/>
                <a:gd name="T12" fmla="*/ 61 w 93"/>
                <a:gd name="T13" fmla="*/ 55 h 56"/>
                <a:gd name="T14" fmla="*/ 48 w 93"/>
                <a:gd name="T15" fmla="*/ 56 h 56"/>
                <a:gd name="T16" fmla="*/ 36 w 93"/>
                <a:gd name="T17" fmla="*/ 49 h 56"/>
                <a:gd name="T18" fmla="*/ 24 w 93"/>
                <a:gd name="T19" fmla="*/ 55 h 56"/>
                <a:gd name="T20" fmla="*/ 13 w 93"/>
                <a:gd name="T21" fmla="*/ 54 h 56"/>
                <a:gd name="T22" fmla="*/ 11 w 93"/>
                <a:gd name="T23" fmla="*/ 42 h 56"/>
                <a:gd name="T24" fmla="*/ 3 w 93"/>
                <a:gd name="T25" fmla="*/ 35 h 56"/>
                <a:gd name="T26" fmla="*/ 4 w 93"/>
                <a:gd name="T27" fmla="*/ 33 h 56"/>
                <a:gd name="T28" fmla="*/ 3 w 93"/>
                <a:gd name="T29" fmla="*/ 31 h 56"/>
                <a:gd name="T30" fmla="*/ 4 w 93"/>
                <a:gd name="T31" fmla="*/ 25 h 56"/>
                <a:gd name="T32" fmla="*/ 10 w 93"/>
                <a:gd name="T33" fmla="*/ 19 h 56"/>
                <a:gd name="T34" fmla="*/ 1 w 93"/>
                <a:gd name="T35" fmla="*/ 11 h 56"/>
                <a:gd name="T36" fmla="*/ 0 w 93"/>
                <a:gd name="T37" fmla="*/ 4 h 56"/>
                <a:gd name="T38" fmla="*/ 3 w 93"/>
                <a:gd name="T39" fmla="*/ 0 h 56"/>
                <a:gd name="T40" fmla="*/ 8 w 93"/>
                <a:gd name="T41" fmla="*/ 7 h 56"/>
                <a:gd name="T42" fmla="*/ 14 w 93"/>
                <a:gd name="T43" fmla="*/ 7 h 56"/>
                <a:gd name="T44" fmla="*/ 26 w 93"/>
                <a:gd name="T45" fmla="*/ 9 h 56"/>
                <a:gd name="T46" fmla="*/ 48 w 93"/>
                <a:gd name="T47" fmla="*/ 10 h 56"/>
                <a:gd name="T48" fmla="*/ 55 w 93"/>
                <a:gd name="T49" fmla="*/ 5 h 56"/>
                <a:gd name="T50" fmla="*/ 72 w 93"/>
                <a:gd name="T51" fmla="*/ 1 h 56"/>
                <a:gd name="T52" fmla="*/ 84 w 93"/>
                <a:gd name="T53" fmla="*/ 8 h 56"/>
                <a:gd name="T54" fmla="*/ 93 w 93"/>
                <a:gd name="T55" fmla="*/ 10 h 56"/>
                <a:gd name="T56" fmla="*/ 93 w 93"/>
                <a:gd name="T57" fmla="*/ 1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3" h="56">
                  <a:moveTo>
                    <a:pt x="93" y="10"/>
                  </a:moveTo>
                  <a:lnTo>
                    <a:pt x="86" y="18"/>
                  </a:lnTo>
                  <a:lnTo>
                    <a:pt x="83" y="31"/>
                  </a:lnTo>
                  <a:lnTo>
                    <a:pt x="89" y="41"/>
                  </a:lnTo>
                  <a:lnTo>
                    <a:pt x="75" y="39"/>
                  </a:lnTo>
                  <a:lnTo>
                    <a:pt x="61" y="45"/>
                  </a:lnTo>
                  <a:lnTo>
                    <a:pt x="61" y="55"/>
                  </a:lnTo>
                  <a:lnTo>
                    <a:pt x="48" y="56"/>
                  </a:lnTo>
                  <a:lnTo>
                    <a:pt x="36" y="49"/>
                  </a:lnTo>
                  <a:lnTo>
                    <a:pt x="24" y="55"/>
                  </a:lnTo>
                  <a:lnTo>
                    <a:pt x="13" y="54"/>
                  </a:lnTo>
                  <a:lnTo>
                    <a:pt x="11" y="42"/>
                  </a:lnTo>
                  <a:lnTo>
                    <a:pt x="3" y="35"/>
                  </a:lnTo>
                  <a:lnTo>
                    <a:pt x="4" y="33"/>
                  </a:lnTo>
                  <a:lnTo>
                    <a:pt x="3" y="31"/>
                  </a:lnTo>
                  <a:lnTo>
                    <a:pt x="4" y="25"/>
                  </a:lnTo>
                  <a:lnTo>
                    <a:pt x="10" y="19"/>
                  </a:lnTo>
                  <a:lnTo>
                    <a:pt x="1" y="11"/>
                  </a:lnTo>
                  <a:lnTo>
                    <a:pt x="0" y="4"/>
                  </a:lnTo>
                  <a:lnTo>
                    <a:pt x="3" y="0"/>
                  </a:lnTo>
                  <a:lnTo>
                    <a:pt x="8" y="7"/>
                  </a:lnTo>
                  <a:lnTo>
                    <a:pt x="14" y="7"/>
                  </a:lnTo>
                  <a:lnTo>
                    <a:pt x="26" y="9"/>
                  </a:lnTo>
                  <a:lnTo>
                    <a:pt x="48" y="10"/>
                  </a:lnTo>
                  <a:lnTo>
                    <a:pt x="55" y="5"/>
                  </a:lnTo>
                  <a:lnTo>
                    <a:pt x="72" y="1"/>
                  </a:lnTo>
                  <a:lnTo>
                    <a:pt x="84" y="8"/>
                  </a:lnTo>
                  <a:lnTo>
                    <a:pt x="93" y="10"/>
                  </a:lnTo>
                  <a:lnTo>
                    <a:pt x="93" y="1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5E530B2F-3A51-47A5-B50C-F60ADEB26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7037" y="3047863"/>
              <a:ext cx="93642" cy="77769"/>
            </a:xfrm>
            <a:custGeom>
              <a:avLst/>
              <a:gdLst>
                <a:gd name="T0" fmla="*/ 49 w 59"/>
                <a:gd name="T1" fmla="*/ 7 h 49"/>
                <a:gd name="T2" fmla="*/ 54 w 59"/>
                <a:gd name="T3" fmla="*/ 7 h 49"/>
                <a:gd name="T4" fmla="*/ 51 w 59"/>
                <a:gd name="T5" fmla="*/ 15 h 49"/>
                <a:gd name="T6" fmla="*/ 59 w 59"/>
                <a:gd name="T7" fmla="*/ 23 h 49"/>
                <a:gd name="T8" fmla="*/ 57 w 59"/>
                <a:gd name="T9" fmla="*/ 31 h 49"/>
                <a:gd name="T10" fmla="*/ 54 w 59"/>
                <a:gd name="T11" fmla="*/ 32 h 49"/>
                <a:gd name="T12" fmla="*/ 51 w 59"/>
                <a:gd name="T13" fmla="*/ 34 h 49"/>
                <a:gd name="T14" fmla="*/ 47 w 59"/>
                <a:gd name="T15" fmla="*/ 38 h 49"/>
                <a:gd name="T16" fmla="*/ 46 w 59"/>
                <a:gd name="T17" fmla="*/ 49 h 49"/>
                <a:gd name="T18" fmla="*/ 31 w 59"/>
                <a:gd name="T19" fmla="*/ 42 h 49"/>
                <a:gd name="T20" fmla="*/ 25 w 59"/>
                <a:gd name="T21" fmla="*/ 34 h 49"/>
                <a:gd name="T22" fmla="*/ 19 w 59"/>
                <a:gd name="T23" fmla="*/ 29 h 49"/>
                <a:gd name="T24" fmla="*/ 12 w 59"/>
                <a:gd name="T25" fmla="*/ 23 h 49"/>
                <a:gd name="T26" fmla="*/ 8 w 59"/>
                <a:gd name="T27" fmla="*/ 17 h 49"/>
                <a:gd name="T28" fmla="*/ 0 w 59"/>
                <a:gd name="T29" fmla="*/ 8 h 49"/>
                <a:gd name="T30" fmla="*/ 2 w 59"/>
                <a:gd name="T31" fmla="*/ 0 h 49"/>
                <a:gd name="T32" fmla="*/ 8 w 59"/>
                <a:gd name="T33" fmla="*/ 5 h 49"/>
                <a:gd name="T34" fmla="*/ 11 w 59"/>
                <a:gd name="T35" fmla="*/ 0 h 49"/>
                <a:gd name="T36" fmla="*/ 17 w 59"/>
                <a:gd name="T37" fmla="*/ 0 h 49"/>
                <a:gd name="T38" fmla="*/ 31 w 59"/>
                <a:gd name="T39" fmla="*/ 3 h 49"/>
                <a:gd name="T40" fmla="*/ 41 w 59"/>
                <a:gd name="T41" fmla="*/ 3 h 49"/>
                <a:gd name="T42" fmla="*/ 49 w 59"/>
                <a:gd name="T43" fmla="*/ 7 h 49"/>
                <a:gd name="T44" fmla="*/ 49 w 59"/>
                <a:gd name="T45" fmla="*/ 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9" h="49">
                  <a:moveTo>
                    <a:pt x="49" y="7"/>
                  </a:moveTo>
                  <a:lnTo>
                    <a:pt x="54" y="7"/>
                  </a:lnTo>
                  <a:lnTo>
                    <a:pt x="51" y="15"/>
                  </a:lnTo>
                  <a:lnTo>
                    <a:pt x="59" y="23"/>
                  </a:lnTo>
                  <a:lnTo>
                    <a:pt x="57" y="31"/>
                  </a:lnTo>
                  <a:lnTo>
                    <a:pt x="54" y="32"/>
                  </a:lnTo>
                  <a:lnTo>
                    <a:pt x="51" y="34"/>
                  </a:lnTo>
                  <a:lnTo>
                    <a:pt x="47" y="38"/>
                  </a:lnTo>
                  <a:lnTo>
                    <a:pt x="46" y="49"/>
                  </a:lnTo>
                  <a:lnTo>
                    <a:pt x="31" y="42"/>
                  </a:lnTo>
                  <a:lnTo>
                    <a:pt x="25" y="34"/>
                  </a:lnTo>
                  <a:lnTo>
                    <a:pt x="19" y="29"/>
                  </a:lnTo>
                  <a:lnTo>
                    <a:pt x="12" y="23"/>
                  </a:lnTo>
                  <a:lnTo>
                    <a:pt x="8" y="17"/>
                  </a:lnTo>
                  <a:lnTo>
                    <a:pt x="0" y="8"/>
                  </a:lnTo>
                  <a:lnTo>
                    <a:pt x="2" y="0"/>
                  </a:lnTo>
                  <a:lnTo>
                    <a:pt x="8" y="5"/>
                  </a:lnTo>
                  <a:lnTo>
                    <a:pt x="11" y="0"/>
                  </a:lnTo>
                  <a:lnTo>
                    <a:pt x="17" y="0"/>
                  </a:lnTo>
                  <a:lnTo>
                    <a:pt x="31" y="3"/>
                  </a:lnTo>
                  <a:lnTo>
                    <a:pt x="41" y="3"/>
                  </a:lnTo>
                  <a:lnTo>
                    <a:pt x="49" y="7"/>
                  </a:lnTo>
                  <a:lnTo>
                    <a:pt x="49" y="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02E78187-DF23-4DCF-8B07-915DF453A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6230" y="2730435"/>
              <a:ext cx="211091" cy="139668"/>
            </a:xfrm>
            <a:custGeom>
              <a:avLst/>
              <a:gdLst>
                <a:gd name="T0" fmla="*/ 128 w 133"/>
                <a:gd name="T1" fmla="*/ 54 h 88"/>
                <a:gd name="T2" fmla="*/ 117 w 133"/>
                <a:gd name="T3" fmla="*/ 54 h 88"/>
                <a:gd name="T4" fmla="*/ 114 w 133"/>
                <a:gd name="T5" fmla="*/ 55 h 88"/>
                <a:gd name="T6" fmla="*/ 119 w 133"/>
                <a:gd name="T7" fmla="*/ 61 h 88"/>
                <a:gd name="T8" fmla="*/ 125 w 133"/>
                <a:gd name="T9" fmla="*/ 73 h 88"/>
                <a:gd name="T10" fmla="*/ 112 w 133"/>
                <a:gd name="T11" fmla="*/ 74 h 88"/>
                <a:gd name="T12" fmla="*/ 109 w 133"/>
                <a:gd name="T13" fmla="*/ 78 h 88"/>
                <a:gd name="T14" fmla="*/ 109 w 133"/>
                <a:gd name="T15" fmla="*/ 88 h 88"/>
                <a:gd name="T16" fmla="*/ 103 w 133"/>
                <a:gd name="T17" fmla="*/ 86 h 88"/>
                <a:gd name="T18" fmla="*/ 91 w 133"/>
                <a:gd name="T19" fmla="*/ 86 h 88"/>
                <a:gd name="T20" fmla="*/ 86 w 133"/>
                <a:gd name="T21" fmla="*/ 82 h 88"/>
                <a:gd name="T22" fmla="*/ 81 w 133"/>
                <a:gd name="T23" fmla="*/ 86 h 88"/>
                <a:gd name="T24" fmla="*/ 75 w 133"/>
                <a:gd name="T25" fmla="*/ 83 h 88"/>
                <a:gd name="T26" fmla="*/ 64 w 133"/>
                <a:gd name="T27" fmla="*/ 83 h 88"/>
                <a:gd name="T28" fmla="*/ 47 w 133"/>
                <a:gd name="T29" fmla="*/ 78 h 88"/>
                <a:gd name="T30" fmla="*/ 32 w 133"/>
                <a:gd name="T31" fmla="*/ 77 h 88"/>
                <a:gd name="T32" fmla="*/ 21 w 133"/>
                <a:gd name="T33" fmla="*/ 77 h 88"/>
                <a:gd name="T34" fmla="*/ 14 w 133"/>
                <a:gd name="T35" fmla="*/ 82 h 88"/>
                <a:gd name="T36" fmla="*/ 7 w 133"/>
                <a:gd name="T37" fmla="*/ 83 h 88"/>
                <a:gd name="T38" fmla="*/ 6 w 133"/>
                <a:gd name="T39" fmla="*/ 74 h 88"/>
                <a:gd name="T40" fmla="*/ 0 w 133"/>
                <a:gd name="T41" fmla="*/ 66 h 88"/>
                <a:gd name="T42" fmla="*/ 9 w 133"/>
                <a:gd name="T43" fmla="*/ 63 h 88"/>
                <a:gd name="T44" fmla="*/ 7 w 133"/>
                <a:gd name="T45" fmla="*/ 55 h 88"/>
                <a:gd name="T46" fmla="*/ 2 w 133"/>
                <a:gd name="T47" fmla="*/ 49 h 88"/>
                <a:gd name="T48" fmla="*/ 0 w 133"/>
                <a:gd name="T49" fmla="*/ 40 h 88"/>
                <a:gd name="T50" fmla="*/ 14 w 133"/>
                <a:gd name="T51" fmla="*/ 40 h 88"/>
                <a:gd name="T52" fmla="*/ 29 w 133"/>
                <a:gd name="T53" fmla="*/ 34 h 88"/>
                <a:gd name="T54" fmla="*/ 30 w 133"/>
                <a:gd name="T55" fmla="*/ 23 h 88"/>
                <a:gd name="T56" fmla="*/ 40 w 133"/>
                <a:gd name="T57" fmla="*/ 17 h 88"/>
                <a:gd name="T58" fmla="*/ 37 w 133"/>
                <a:gd name="T59" fmla="*/ 9 h 88"/>
                <a:gd name="T60" fmla="*/ 46 w 133"/>
                <a:gd name="T61" fmla="*/ 6 h 88"/>
                <a:gd name="T62" fmla="*/ 60 w 133"/>
                <a:gd name="T63" fmla="*/ 0 h 88"/>
                <a:gd name="T64" fmla="*/ 75 w 133"/>
                <a:gd name="T65" fmla="*/ 4 h 88"/>
                <a:gd name="T66" fmla="*/ 77 w 133"/>
                <a:gd name="T67" fmla="*/ 9 h 88"/>
                <a:gd name="T68" fmla="*/ 85 w 133"/>
                <a:gd name="T69" fmla="*/ 6 h 88"/>
                <a:gd name="T70" fmla="*/ 99 w 133"/>
                <a:gd name="T71" fmla="*/ 11 h 88"/>
                <a:gd name="T72" fmla="*/ 103 w 133"/>
                <a:gd name="T73" fmla="*/ 20 h 88"/>
                <a:gd name="T74" fmla="*/ 100 w 133"/>
                <a:gd name="T75" fmla="*/ 24 h 88"/>
                <a:gd name="T76" fmla="*/ 111 w 133"/>
                <a:gd name="T77" fmla="*/ 36 h 88"/>
                <a:gd name="T78" fmla="*/ 117 w 133"/>
                <a:gd name="T79" fmla="*/ 39 h 88"/>
                <a:gd name="T80" fmla="*/ 117 w 133"/>
                <a:gd name="T81" fmla="*/ 43 h 88"/>
                <a:gd name="T82" fmla="*/ 128 w 133"/>
                <a:gd name="T83" fmla="*/ 46 h 88"/>
                <a:gd name="T84" fmla="*/ 133 w 133"/>
                <a:gd name="T85" fmla="*/ 51 h 88"/>
                <a:gd name="T86" fmla="*/ 128 w 133"/>
                <a:gd name="T87" fmla="*/ 54 h 88"/>
                <a:gd name="T88" fmla="*/ 128 w 133"/>
                <a:gd name="T89" fmla="*/ 5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3" h="88">
                  <a:moveTo>
                    <a:pt x="128" y="54"/>
                  </a:moveTo>
                  <a:lnTo>
                    <a:pt x="117" y="54"/>
                  </a:lnTo>
                  <a:lnTo>
                    <a:pt x="114" y="55"/>
                  </a:lnTo>
                  <a:lnTo>
                    <a:pt x="119" y="61"/>
                  </a:lnTo>
                  <a:lnTo>
                    <a:pt x="125" y="73"/>
                  </a:lnTo>
                  <a:lnTo>
                    <a:pt x="112" y="74"/>
                  </a:lnTo>
                  <a:lnTo>
                    <a:pt x="109" y="78"/>
                  </a:lnTo>
                  <a:lnTo>
                    <a:pt x="109" y="88"/>
                  </a:lnTo>
                  <a:lnTo>
                    <a:pt x="103" y="86"/>
                  </a:lnTo>
                  <a:lnTo>
                    <a:pt x="91" y="86"/>
                  </a:lnTo>
                  <a:lnTo>
                    <a:pt x="86" y="82"/>
                  </a:lnTo>
                  <a:lnTo>
                    <a:pt x="81" y="86"/>
                  </a:lnTo>
                  <a:lnTo>
                    <a:pt x="75" y="83"/>
                  </a:lnTo>
                  <a:lnTo>
                    <a:pt x="64" y="83"/>
                  </a:lnTo>
                  <a:lnTo>
                    <a:pt x="47" y="78"/>
                  </a:lnTo>
                  <a:lnTo>
                    <a:pt x="32" y="77"/>
                  </a:lnTo>
                  <a:lnTo>
                    <a:pt x="21" y="77"/>
                  </a:lnTo>
                  <a:lnTo>
                    <a:pt x="14" y="82"/>
                  </a:lnTo>
                  <a:lnTo>
                    <a:pt x="7" y="83"/>
                  </a:lnTo>
                  <a:lnTo>
                    <a:pt x="6" y="74"/>
                  </a:lnTo>
                  <a:lnTo>
                    <a:pt x="0" y="66"/>
                  </a:lnTo>
                  <a:lnTo>
                    <a:pt x="9" y="63"/>
                  </a:lnTo>
                  <a:lnTo>
                    <a:pt x="7" y="55"/>
                  </a:lnTo>
                  <a:lnTo>
                    <a:pt x="2" y="49"/>
                  </a:lnTo>
                  <a:lnTo>
                    <a:pt x="0" y="40"/>
                  </a:lnTo>
                  <a:lnTo>
                    <a:pt x="14" y="40"/>
                  </a:lnTo>
                  <a:lnTo>
                    <a:pt x="29" y="34"/>
                  </a:lnTo>
                  <a:lnTo>
                    <a:pt x="30" y="23"/>
                  </a:lnTo>
                  <a:lnTo>
                    <a:pt x="40" y="17"/>
                  </a:lnTo>
                  <a:lnTo>
                    <a:pt x="37" y="9"/>
                  </a:lnTo>
                  <a:lnTo>
                    <a:pt x="46" y="6"/>
                  </a:lnTo>
                  <a:lnTo>
                    <a:pt x="60" y="0"/>
                  </a:lnTo>
                  <a:lnTo>
                    <a:pt x="75" y="4"/>
                  </a:lnTo>
                  <a:lnTo>
                    <a:pt x="77" y="9"/>
                  </a:lnTo>
                  <a:lnTo>
                    <a:pt x="85" y="6"/>
                  </a:lnTo>
                  <a:lnTo>
                    <a:pt x="99" y="11"/>
                  </a:lnTo>
                  <a:lnTo>
                    <a:pt x="103" y="20"/>
                  </a:lnTo>
                  <a:lnTo>
                    <a:pt x="100" y="24"/>
                  </a:lnTo>
                  <a:lnTo>
                    <a:pt x="111" y="36"/>
                  </a:lnTo>
                  <a:lnTo>
                    <a:pt x="117" y="39"/>
                  </a:lnTo>
                  <a:lnTo>
                    <a:pt x="117" y="43"/>
                  </a:lnTo>
                  <a:lnTo>
                    <a:pt x="128" y="46"/>
                  </a:lnTo>
                  <a:lnTo>
                    <a:pt x="133" y="51"/>
                  </a:lnTo>
                  <a:lnTo>
                    <a:pt x="128" y="54"/>
                  </a:lnTo>
                  <a:lnTo>
                    <a:pt x="128" y="5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9071CD30-74D5-4EAE-8DFF-57AAB20D0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8720" y="3852543"/>
              <a:ext cx="38092" cy="79357"/>
            </a:xfrm>
            <a:custGeom>
              <a:avLst/>
              <a:gdLst>
                <a:gd name="T0" fmla="*/ 5 w 24"/>
                <a:gd name="T1" fmla="*/ 50 h 50"/>
                <a:gd name="T2" fmla="*/ 0 w 24"/>
                <a:gd name="T3" fmla="*/ 50 h 50"/>
                <a:gd name="T4" fmla="*/ 4 w 24"/>
                <a:gd name="T5" fmla="*/ 28 h 50"/>
                <a:gd name="T6" fmla="*/ 6 w 24"/>
                <a:gd name="T7" fmla="*/ 13 h 50"/>
                <a:gd name="T8" fmla="*/ 6 w 24"/>
                <a:gd name="T9" fmla="*/ 10 h 50"/>
                <a:gd name="T10" fmla="*/ 8 w 24"/>
                <a:gd name="T11" fmla="*/ 10 h 50"/>
                <a:gd name="T12" fmla="*/ 11 w 24"/>
                <a:gd name="T13" fmla="*/ 12 h 50"/>
                <a:gd name="T14" fmla="*/ 18 w 24"/>
                <a:gd name="T15" fmla="*/ 0 h 50"/>
                <a:gd name="T16" fmla="*/ 22 w 24"/>
                <a:gd name="T17" fmla="*/ 0 h 50"/>
                <a:gd name="T18" fmla="*/ 21 w 24"/>
                <a:gd name="T19" fmla="*/ 3 h 50"/>
                <a:gd name="T20" fmla="*/ 24 w 24"/>
                <a:gd name="T21" fmla="*/ 3 h 50"/>
                <a:gd name="T22" fmla="*/ 23 w 24"/>
                <a:gd name="T23" fmla="*/ 8 h 50"/>
                <a:gd name="T24" fmla="*/ 20 w 24"/>
                <a:gd name="T25" fmla="*/ 16 h 50"/>
                <a:gd name="T26" fmla="*/ 20 w 24"/>
                <a:gd name="T27" fmla="*/ 19 h 50"/>
                <a:gd name="T28" fmla="*/ 18 w 24"/>
                <a:gd name="T29" fmla="*/ 26 h 50"/>
                <a:gd name="T30" fmla="*/ 19 w 24"/>
                <a:gd name="T31" fmla="*/ 28 h 50"/>
                <a:gd name="T32" fmla="*/ 16 w 24"/>
                <a:gd name="T33" fmla="*/ 38 h 50"/>
                <a:gd name="T34" fmla="*/ 12 w 24"/>
                <a:gd name="T35" fmla="*/ 43 h 50"/>
                <a:gd name="T36" fmla="*/ 8 w 24"/>
                <a:gd name="T37" fmla="*/ 43 h 50"/>
                <a:gd name="T38" fmla="*/ 5 w 24"/>
                <a:gd name="T39" fmla="*/ 50 h 50"/>
                <a:gd name="T40" fmla="*/ 5 w 24"/>
                <a:gd name="T41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50">
                  <a:moveTo>
                    <a:pt x="5" y="50"/>
                  </a:moveTo>
                  <a:lnTo>
                    <a:pt x="0" y="50"/>
                  </a:lnTo>
                  <a:lnTo>
                    <a:pt x="4" y="28"/>
                  </a:lnTo>
                  <a:lnTo>
                    <a:pt x="6" y="13"/>
                  </a:lnTo>
                  <a:lnTo>
                    <a:pt x="6" y="10"/>
                  </a:lnTo>
                  <a:lnTo>
                    <a:pt x="8" y="10"/>
                  </a:lnTo>
                  <a:lnTo>
                    <a:pt x="11" y="12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1" y="3"/>
                  </a:lnTo>
                  <a:lnTo>
                    <a:pt x="24" y="3"/>
                  </a:lnTo>
                  <a:lnTo>
                    <a:pt x="23" y="8"/>
                  </a:lnTo>
                  <a:lnTo>
                    <a:pt x="20" y="16"/>
                  </a:lnTo>
                  <a:lnTo>
                    <a:pt x="20" y="19"/>
                  </a:lnTo>
                  <a:lnTo>
                    <a:pt x="18" y="26"/>
                  </a:lnTo>
                  <a:lnTo>
                    <a:pt x="19" y="28"/>
                  </a:lnTo>
                  <a:lnTo>
                    <a:pt x="16" y="38"/>
                  </a:lnTo>
                  <a:lnTo>
                    <a:pt x="12" y="43"/>
                  </a:lnTo>
                  <a:lnTo>
                    <a:pt x="8" y="43"/>
                  </a:lnTo>
                  <a:lnTo>
                    <a:pt x="5" y="50"/>
                  </a:lnTo>
                  <a:lnTo>
                    <a:pt x="5" y="5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F1AE1A6-ED40-4C1A-881E-93B5CD419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6609" y="4706424"/>
              <a:ext cx="333302" cy="395197"/>
            </a:xfrm>
            <a:custGeom>
              <a:avLst/>
              <a:gdLst>
                <a:gd name="T0" fmla="*/ 202 w 210"/>
                <a:gd name="T1" fmla="*/ 198 h 249"/>
                <a:gd name="T2" fmla="*/ 202 w 210"/>
                <a:gd name="T3" fmla="*/ 192 h 249"/>
                <a:gd name="T4" fmla="*/ 185 w 210"/>
                <a:gd name="T5" fmla="*/ 182 h 249"/>
                <a:gd name="T6" fmla="*/ 170 w 210"/>
                <a:gd name="T7" fmla="*/ 182 h 249"/>
                <a:gd name="T8" fmla="*/ 142 w 210"/>
                <a:gd name="T9" fmla="*/ 188 h 249"/>
                <a:gd name="T10" fmla="*/ 136 w 210"/>
                <a:gd name="T11" fmla="*/ 204 h 249"/>
                <a:gd name="T12" fmla="*/ 136 w 210"/>
                <a:gd name="T13" fmla="*/ 214 h 249"/>
                <a:gd name="T14" fmla="*/ 131 w 210"/>
                <a:gd name="T15" fmla="*/ 237 h 249"/>
                <a:gd name="T16" fmla="*/ 128 w 210"/>
                <a:gd name="T17" fmla="*/ 233 h 249"/>
                <a:gd name="T18" fmla="*/ 110 w 210"/>
                <a:gd name="T19" fmla="*/ 232 h 249"/>
                <a:gd name="T20" fmla="*/ 105 w 210"/>
                <a:gd name="T21" fmla="*/ 248 h 249"/>
                <a:gd name="T22" fmla="*/ 94 w 210"/>
                <a:gd name="T23" fmla="*/ 234 h 249"/>
                <a:gd name="T24" fmla="*/ 72 w 210"/>
                <a:gd name="T25" fmla="*/ 229 h 249"/>
                <a:gd name="T26" fmla="*/ 60 w 210"/>
                <a:gd name="T27" fmla="*/ 246 h 249"/>
                <a:gd name="T28" fmla="*/ 48 w 210"/>
                <a:gd name="T29" fmla="*/ 249 h 249"/>
                <a:gd name="T30" fmla="*/ 39 w 210"/>
                <a:gd name="T31" fmla="*/ 223 h 249"/>
                <a:gd name="T32" fmla="*/ 28 w 210"/>
                <a:gd name="T33" fmla="*/ 201 h 249"/>
                <a:gd name="T34" fmla="*/ 31 w 210"/>
                <a:gd name="T35" fmla="*/ 183 h 249"/>
                <a:gd name="T36" fmla="*/ 22 w 210"/>
                <a:gd name="T37" fmla="*/ 175 h 249"/>
                <a:gd name="T38" fmla="*/ 19 w 210"/>
                <a:gd name="T39" fmla="*/ 161 h 249"/>
                <a:gd name="T40" fmla="*/ 9 w 210"/>
                <a:gd name="T41" fmla="*/ 149 h 249"/>
                <a:gd name="T42" fmla="*/ 17 w 210"/>
                <a:gd name="T43" fmla="*/ 128 h 249"/>
                <a:gd name="T44" fmla="*/ 9 w 210"/>
                <a:gd name="T45" fmla="*/ 112 h 249"/>
                <a:gd name="T46" fmla="*/ 12 w 210"/>
                <a:gd name="T47" fmla="*/ 106 h 249"/>
                <a:gd name="T48" fmla="*/ 8 w 210"/>
                <a:gd name="T49" fmla="*/ 98 h 249"/>
                <a:gd name="T50" fmla="*/ 14 w 210"/>
                <a:gd name="T51" fmla="*/ 89 h 249"/>
                <a:gd name="T52" fmla="*/ 13 w 210"/>
                <a:gd name="T53" fmla="*/ 73 h 249"/>
                <a:gd name="T54" fmla="*/ 13 w 210"/>
                <a:gd name="T55" fmla="*/ 59 h 249"/>
                <a:gd name="T56" fmla="*/ 16 w 210"/>
                <a:gd name="T57" fmla="*/ 53 h 249"/>
                <a:gd name="T58" fmla="*/ 0 w 210"/>
                <a:gd name="T59" fmla="*/ 22 h 249"/>
                <a:gd name="T60" fmla="*/ 13 w 210"/>
                <a:gd name="T61" fmla="*/ 24 h 249"/>
                <a:gd name="T62" fmla="*/ 22 w 210"/>
                <a:gd name="T63" fmla="*/ 23 h 249"/>
                <a:gd name="T64" fmla="*/ 25 w 210"/>
                <a:gd name="T65" fmla="*/ 17 h 249"/>
                <a:gd name="T66" fmla="*/ 39 w 210"/>
                <a:gd name="T67" fmla="*/ 10 h 249"/>
                <a:gd name="T68" fmla="*/ 48 w 210"/>
                <a:gd name="T69" fmla="*/ 3 h 249"/>
                <a:gd name="T70" fmla="*/ 69 w 210"/>
                <a:gd name="T71" fmla="*/ 0 h 249"/>
                <a:gd name="T72" fmla="*/ 68 w 210"/>
                <a:gd name="T73" fmla="*/ 14 h 249"/>
                <a:gd name="T74" fmla="*/ 70 w 210"/>
                <a:gd name="T75" fmla="*/ 21 h 249"/>
                <a:gd name="T76" fmla="*/ 70 w 210"/>
                <a:gd name="T77" fmla="*/ 34 h 249"/>
                <a:gd name="T78" fmla="*/ 89 w 210"/>
                <a:gd name="T79" fmla="*/ 51 h 249"/>
                <a:gd name="T80" fmla="*/ 107 w 210"/>
                <a:gd name="T81" fmla="*/ 54 h 249"/>
                <a:gd name="T82" fmla="*/ 115 w 210"/>
                <a:gd name="T83" fmla="*/ 61 h 249"/>
                <a:gd name="T84" fmla="*/ 126 w 210"/>
                <a:gd name="T85" fmla="*/ 65 h 249"/>
                <a:gd name="T86" fmla="*/ 133 w 210"/>
                <a:gd name="T87" fmla="*/ 71 h 249"/>
                <a:gd name="T88" fmla="*/ 144 w 210"/>
                <a:gd name="T89" fmla="*/ 71 h 249"/>
                <a:gd name="T90" fmla="*/ 154 w 210"/>
                <a:gd name="T91" fmla="*/ 76 h 249"/>
                <a:gd name="T92" fmla="*/ 156 w 210"/>
                <a:gd name="T93" fmla="*/ 87 h 249"/>
                <a:gd name="T94" fmla="*/ 159 w 210"/>
                <a:gd name="T95" fmla="*/ 93 h 249"/>
                <a:gd name="T96" fmla="*/ 160 w 210"/>
                <a:gd name="T97" fmla="*/ 100 h 249"/>
                <a:gd name="T98" fmla="*/ 155 w 210"/>
                <a:gd name="T99" fmla="*/ 101 h 249"/>
                <a:gd name="T100" fmla="*/ 163 w 210"/>
                <a:gd name="T101" fmla="*/ 123 h 249"/>
                <a:gd name="T102" fmla="*/ 195 w 210"/>
                <a:gd name="T103" fmla="*/ 124 h 249"/>
                <a:gd name="T104" fmla="*/ 193 w 210"/>
                <a:gd name="T105" fmla="*/ 135 h 249"/>
                <a:gd name="T106" fmla="*/ 196 w 210"/>
                <a:gd name="T107" fmla="*/ 143 h 249"/>
                <a:gd name="T108" fmla="*/ 205 w 210"/>
                <a:gd name="T109" fmla="*/ 148 h 249"/>
                <a:gd name="T110" fmla="*/ 210 w 210"/>
                <a:gd name="T111" fmla="*/ 160 h 249"/>
                <a:gd name="T112" fmla="*/ 208 w 210"/>
                <a:gd name="T113" fmla="*/ 174 h 249"/>
                <a:gd name="T114" fmla="*/ 204 w 210"/>
                <a:gd name="T115" fmla="*/ 183 h 249"/>
                <a:gd name="T116" fmla="*/ 207 w 210"/>
                <a:gd name="T117" fmla="*/ 194 h 249"/>
                <a:gd name="T118" fmla="*/ 202 w 210"/>
                <a:gd name="T119" fmla="*/ 198 h 249"/>
                <a:gd name="T120" fmla="*/ 202 w 210"/>
                <a:gd name="T121" fmla="*/ 198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0" h="249">
                  <a:moveTo>
                    <a:pt x="202" y="198"/>
                  </a:moveTo>
                  <a:lnTo>
                    <a:pt x="202" y="192"/>
                  </a:lnTo>
                  <a:lnTo>
                    <a:pt x="185" y="182"/>
                  </a:lnTo>
                  <a:lnTo>
                    <a:pt x="170" y="182"/>
                  </a:lnTo>
                  <a:lnTo>
                    <a:pt x="142" y="188"/>
                  </a:lnTo>
                  <a:lnTo>
                    <a:pt x="136" y="204"/>
                  </a:lnTo>
                  <a:lnTo>
                    <a:pt x="136" y="214"/>
                  </a:lnTo>
                  <a:lnTo>
                    <a:pt x="131" y="237"/>
                  </a:lnTo>
                  <a:lnTo>
                    <a:pt x="128" y="233"/>
                  </a:lnTo>
                  <a:lnTo>
                    <a:pt x="110" y="232"/>
                  </a:lnTo>
                  <a:lnTo>
                    <a:pt x="105" y="248"/>
                  </a:lnTo>
                  <a:lnTo>
                    <a:pt x="94" y="234"/>
                  </a:lnTo>
                  <a:lnTo>
                    <a:pt x="72" y="229"/>
                  </a:lnTo>
                  <a:lnTo>
                    <a:pt x="60" y="246"/>
                  </a:lnTo>
                  <a:lnTo>
                    <a:pt x="48" y="249"/>
                  </a:lnTo>
                  <a:lnTo>
                    <a:pt x="39" y="223"/>
                  </a:lnTo>
                  <a:lnTo>
                    <a:pt x="28" y="201"/>
                  </a:lnTo>
                  <a:lnTo>
                    <a:pt x="31" y="183"/>
                  </a:lnTo>
                  <a:lnTo>
                    <a:pt x="22" y="175"/>
                  </a:lnTo>
                  <a:lnTo>
                    <a:pt x="19" y="161"/>
                  </a:lnTo>
                  <a:lnTo>
                    <a:pt x="9" y="149"/>
                  </a:lnTo>
                  <a:lnTo>
                    <a:pt x="17" y="128"/>
                  </a:lnTo>
                  <a:lnTo>
                    <a:pt x="9" y="112"/>
                  </a:lnTo>
                  <a:lnTo>
                    <a:pt x="12" y="106"/>
                  </a:lnTo>
                  <a:lnTo>
                    <a:pt x="8" y="98"/>
                  </a:lnTo>
                  <a:lnTo>
                    <a:pt x="14" y="89"/>
                  </a:lnTo>
                  <a:lnTo>
                    <a:pt x="13" y="73"/>
                  </a:lnTo>
                  <a:lnTo>
                    <a:pt x="13" y="59"/>
                  </a:lnTo>
                  <a:lnTo>
                    <a:pt x="16" y="53"/>
                  </a:lnTo>
                  <a:lnTo>
                    <a:pt x="0" y="22"/>
                  </a:lnTo>
                  <a:lnTo>
                    <a:pt x="13" y="24"/>
                  </a:lnTo>
                  <a:lnTo>
                    <a:pt x="22" y="23"/>
                  </a:lnTo>
                  <a:lnTo>
                    <a:pt x="25" y="17"/>
                  </a:lnTo>
                  <a:lnTo>
                    <a:pt x="39" y="10"/>
                  </a:lnTo>
                  <a:lnTo>
                    <a:pt x="48" y="3"/>
                  </a:lnTo>
                  <a:lnTo>
                    <a:pt x="69" y="0"/>
                  </a:lnTo>
                  <a:lnTo>
                    <a:pt x="68" y="14"/>
                  </a:lnTo>
                  <a:lnTo>
                    <a:pt x="70" y="21"/>
                  </a:lnTo>
                  <a:lnTo>
                    <a:pt x="70" y="34"/>
                  </a:lnTo>
                  <a:lnTo>
                    <a:pt x="89" y="51"/>
                  </a:lnTo>
                  <a:lnTo>
                    <a:pt x="107" y="54"/>
                  </a:lnTo>
                  <a:lnTo>
                    <a:pt x="115" y="61"/>
                  </a:lnTo>
                  <a:lnTo>
                    <a:pt x="126" y="65"/>
                  </a:lnTo>
                  <a:lnTo>
                    <a:pt x="133" y="71"/>
                  </a:lnTo>
                  <a:lnTo>
                    <a:pt x="144" y="71"/>
                  </a:lnTo>
                  <a:lnTo>
                    <a:pt x="154" y="76"/>
                  </a:lnTo>
                  <a:lnTo>
                    <a:pt x="156" y="87"/>
                  </a:lnTo>
                  <a:lnTo>
                    <a:pt x="159" y="93"/>
                  </a:lnTo>
                  <a:lnTo>
                    <a:pt x="160" y="100"/>
                  </a:lnTo>
                  <a:lnTo>
                    <a:pt x="155" y="101"/>
                  </a:lnTo>
                  <a:lnTo>
                    <a:pt x="163" y="123"/>
                  </a:lnTo>
                  <a:lnTo>
                    <a:pt x="195" y="124"/>
                  </a:lnTo>
                  <a:lnTo>
                    <a:pt x="193" y="135"/>
                  </a:lnTo>
                  <a:lnTo>
                    <a:pt x="196" y="143"/>
                  </a:lnTo>
                  <a:lnTo>
                    <a:pt x="205" y="148"/>
                  </a:lnTo>
                  <a:lnTo>
                    <a:pt x="210" y="160"/>
                  </a:lnTo>
                  <a:lnTo>
                    <a:pt x="208" y="174"/>
                  </a:lnTo>
                  <a:lnTo>
                    <a:pt x="204" y="183"/>
                  </a:lnTo>
                  <a:lnTo>
                    <a:pt x="207" y="194"/>
                  </a:lnTo>
                  <a:lnTo>
                    <a:pt x="202" y="198"/>
                  </a:lnTo>
                  <a:lnTo>
                    <a:pt x="202" y="19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6E7EB7AE-74BA-4A22-933D-AEE75FAA8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2810" y="4254089"/>
              <a:ext cx="1044348" cy="1176069"/>
            </a:xfrm>
            <a:custGeom>
              <a:avLst/>
              <a:gdLst>
                <a:gd name="T0" fmla="*/ 298 w 658"/>
                <a:gd name="T1" fmla="*/ 57 h 741"/>
                <a:gd name="T2" fmla="*/ 324 w 658"/>
                <a:gd name="T3" fmla="*/ 55 h 741"/>
                <a:gd name="T4" fmla="*/ 342 w 658"/>
                <a:gd name="T5" fmla="*/ 60 h 741"/>
                <a:gd name="T6" fmla="*/ 373 w 658"/>
                <a:gd name="T7" fmla="*/ 20 h 741"/>
                <a:gd name="T8" fmla="*/ 400 w 658"/>
                <a:gd name="T9" fmla="*/ 66 h 741"/>
                <a:gd name="T10" fmla="*/ 423 w 658"/>
                <a:gd name="T11" fmla="*/ 103 h 741"/>
                <a:gd name="T12" fmla="*/ 485 w 658"/>
                <a:gd name="T13" fmla="*/ 128 h 741"/>
                <a:gd name="T14" fmla="*/ 543 w 658"/>
                <a:gd name="T15" fmla="*/ 154 h 741"/>
                <a:gd name="T16" fmla="*/ 628 w 658"/>
                <a:gd name="T17" fmla="*/ 196 h 741"/>
                <a:gd name="T18" fmla="*/ 658 w 658"/>
                <a:gd name="T19" fmla="*/ 239 h 741"/>
                <a:gd name="T20" fmla="*/ 610 w 658"/>
                <a:gd name="T21" fmla="*/ 331 h 741"/>
                <a:gd name="T22" fmla="*/ 593 w 658"/>
                <a:gd name="T23" fmla="*/ 397 h 741"/>
                <a:gd name="T24" fmla="*/ 583 w 658"/>
                <a:gd name="T25" fmla="*/ 472 h 741"/>
                <a:gd name="T26" fmla="*/ 550 w 658"/>
                <a:gd name="T27" fmla="*/ 536 h 741"/>
                <a:gd name="T28" fmla="*/ 479 w 658"/>
                <a:gd name="T29" fmla="*/ 557 h 741"/>
                <a:gd name="T30" fmla="*/ 451 w 658"/>
                <a:gd name="T31" fmla="*/ 616 h 741"/>
                <a:gd name="T32" fmla="*/ 425 w 658"/>
                <a:gd name="T33" fmla="*/ 688 h 741"/>
                <a:gd name="T34" fmla="*/ 391 w 658"/>
                <a:gd name="T35" fmla="*/ 741 h 741"/>
                <a:gd name="T36" fmla="*/ 364 w 658"/>
                <a:gd name="T37" fmla="*/ 698 h 741"/>
                <a:gd name="T38" fmla="*/ 311 w 658"/>
                <a:gd name="T39" fmla="*/ 674 h 741"/>
                <a:gd name="T40" fmla="*/ 367 w 658"/>
                <a:gd name="T41" fmla="*/ 611 h 741"/>
                <a:gd name="T42" fmla="*/ 351 w 658"/>
                <a:gd name="T43" fmla="*/ 578 h 741"/>
                <a:gd name="T44" fmla="*/ 338 w 658"/>
                <a:gd name="T45" fmla="*/ 556 h 741"/>
                <a:gd name="T46" fmla="*/ 323 w 658"/>
                <a:gd name="T47" fmla="*/ 525 h 741"/>
                <a:gd name="T48" fmla="*/ 286 w 658"/>
                <a:gd name="T49" fmla="*/ 494 h 741"/>
                <a:gd name="T50" fmla="*/ 286 w 658"/>
                <a:gd name="T51" fmla="*/ 459 h 741"/>
                <a:gd name="T52" fmla="*/ 271 w 658"/>
                <a:gd name="T53" fmla="*/ 420 h 741"/>
                <a:gd name="T54" fmla="*/ 238 w 658"/>
                <a:gd name="T55" fmla="*/ 385 h 741"/>
                <a:gd name="T56" fmla="*/ 222 w 658"/>
                <a:gd name="T57" fmla="*/ 356 h 741"/>
                <a:gd name="T58" fmla="*/ 185 w 658"/>
                <a:gd name="T59" fmla="*/ 339 h 741"/>
                <a:gd name="T60" fmla="*/ 146 w 658"/>
                <a:gd name="T61" fmla="*/ 299 h 741"/>
                <a:gd name="T62" fmla="*/ 103 w 658"/>
                <a:gd name="T63" fmla="*/ 302 h 741"/>
                <a:gd name="T64" fmla="*/ 69 w 658"/>
                <a:gd name="T65" fmla="*/ 311 h 741"/>
                <a:gd name="T66" fmla="*/ 33 w 658"/>
                <a:gd name="T67" fmla="*/ 291 h 741"/>
                <a:gd name="T68" fmla="*/ 8 w 658"/>
                <a:gd name="T69" fmla="*/ 259 h 741"/>
                <a:gd name="T70" fmla="*/ 14 w 658"/>
                <a:gd name="T71" fmla="*/ 225 h 741"/>
                <a:gd name="T72" fmla="*/ 36 w 658"/>
                <a:gd name="T73" fmla="*/ 186 h 741"/>
                <a:gd name="T74" fmla="*/ 74 w 658"/>
                <a:gd name="T75" fmla="*/ 128 h 741"/>
                <a:gd name="T76" fmla="*/ 64 w 658"/>
                <a:gd name="T77" fmla="*/ 88 h 741"/>
                <a:gd name="T78" fmla="*/ 67 w 658"/>
                <a:gd name="T79" fmla="*/ 78 h 741"/>
                <a:gd name="T80" fmla="*/ 110 w 658"/>
                <a:gd name="T81" fmla="*/ 66 h 741"/>
                <a:gd name="T82" fmla="*/ 139 w 658"/>
                <a:gd name="T83" fmla="*/ 84 h 741"/>
                <a:gd name="T84" fmla="*/ 163 w 658"/>
                <a:gd name="T85" fmla="*/ 62 h 741"/>
                <a:gd name="T86" fmla="*/ 159 w 658"/>
                <a:gd name="T87" fmla="*/ 40 h 741"/>
                <a:gd name="T88" fmla="*/ 168 w 658"/>
                <a:gd name="T89" fmla="*/ 22 h 741"/>
                <a:gd name="T90" fmla="*/ 217 w 658"/>
                <a:gd name="T91" fmla="*/ 13 h 741"/>
                <a:gd name="T92" fmla="*/ 234 w 658"/>
                <a:gd name="T93" fmla="*/ 3 h 741"/>
                <a:gd name="T94" fmla="*/ 236 w 658"/>
                <a:gd name="T95" fmla="*/ 31 h 741"/>
                <a:gd name="T96" fmla="*/ 248 w 658"/>
                <a:gd name="T97" fmla="*/ 74 h 741"/>
                <a:gd name="T98" fmla="*/ 271 w 658"/>
                <a:gd name="T99" fmla="*/ 67 h 741"/>
                <a:gd name="T100" fmla="*/ 290 w 658"/>
                <a:gd name="T101" fmla="*/ 62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58" h="741">
                  <a:moveTo>
                    <a:pt x="290" y="62"/>
                  </a:moveTo>
                  <a:lnTo>
                    <a:pt x="300" y="65"/>
                  </a:lnTo>
                  <a:lnTo>
                    <a:pt x="301" y="60"/>
                  </a:lnTo>
                  <a:lnTo>
                    <a:pt x="298" y="57"/>
                  </a:lnTo>
                  <a:lnTo>
                    <a:pt x="300" y="51"/>
                  </a:lnTo>
                  <a:lnTo>
                    <a:pt x="307" y="53"/>
                  </a:lnTo>
                  <a:lnTo>
                    <a:pt x="314" y="51"/>
                  </a:lnTo>
                  <a:lnTo>
                    <a:pt x="324" y="55"/>
                  </a:lnTo>
                  <a:lnTo>
                    <a:pt x="331" y="59"/>
                  </a:lnTo>
                  <a:lnTo>
                    <a:pt x="337" y="54"/>
                  </a:lnTo>
                  <a:lnTo>
                    <a:pt x="340" y="54"/>
                  </a:lnTo>
                  <a:lnTo>
                    <a:pt x="342" y="60"/>
                  </a:lnTo>
                  <a:lnTo>
                    <a:pt x="351" y="59"/>
                  </a:lnTo>
                  <a:lnTo>
                    <a:pt x="357" y="51"/>
                  </a:lnTo>
                  <a:lnTo>
                    <a:pt x="362" y="37"/>
                  </a:lnTo>
                  <a:lnTo>
                    <a:pt x="373" y="20"/>
                  </a:lnTo>
                  <a:lnTo>
                    <a:pt x="379" y="19"/>
                  </a:lnTo>
                  <a:lnTo>
                    <a:pt x="382" y="30"/>
                  </a:lnTo>
                  <a:lnTo>
                    <a:pt x="391" y="62"/>
                  </a:lnTo>
                  <a:lnTo>
                    <a:pt x="400" y="66"/>
                  </a:lnTo>
                  <a:lnTo>
                    <a:pt x="401" y="79"/>
                  </a:lnTo>
                  <a:lnTo>
                    <a:pt x="388" y="95"/>
                  </a:lnTo>
                  <a:lnTo>
                    <a:pt x="393" y="100"/>
                  </a:lnTo>
                  <a:lnTo>
                    <a:pt x="423" y="103"/>
                  </a:lnTo>
                  <a:lnTo>
                    <a:pt x="424" y="122"/>
                  </a:lnTo>
                  <a:lnTo>
                    <a:pt x="436" y="110"/>
                  </a:lnTo>
                  <a:lnTo>
                    <a:pt x="457" y="117"/>
                  </a:lnTo>
                  <a:lnTo>
                    <a:pt x="485" y="128"/>
                  </a:lnTo>
                  <a:lnTo>
                    <a:pt x="493" y="140"/>
                  </a:lnTo>
                  <a:lnTo>
                    <a:pt x="491" y="150"/>
                  </a:lnTo>
                  <a:lnTo>
                    <a:pt x="511" y="144"/>
                  </a:lnTo>
                  <a:lnTo>
                    <a:pt x="543" y="154"/>
                  </a:lnTo>
                  <a:lnTo>
                    <a:pt x="568" y="154"/>
                  </a:lnTo>
                  <a:lnTo>
                    <a:pt x="593" y="169"/>
                  </a:lnTo>
                  <a:lnTo>
                    <a:pt x="615" y="191"/>
                  </a:lnTo>
                  <a:lnTo>
                    <a:pt x="628" y="196"/>
                  </a:lnTo>
                  <a:lnTo>
                    <a:pt x="642" y="197"/>
                  </a:lnTo>
                  <a:lnTo>
                    <a:pt x="649" y="203"/>
                  </a:lnTo>
                  <a:lnTo>
                    <a:pt x="655" y="227"/>
                  </a:lnTo>
                  <a:lnTo>
                    <a:pt x="658" y="239"/>
                  </a:lnTo>
                  <a:lnTo>
                    <a:pt x="652" y="270"/>
                  </a:lnTo>
                  <a:lnTo>
                    <a:pt x="644" y="282"/>
                  </a:lnTo>
                  <a:lnTo>
                    <a:pt x="621" y="309"/>
                  </a:lnTo>
                  <a:lnTo>
                    <a:pt x="610" y="331"/>
                  </a:lnTo>
                  <a:lnTo>
                    <a:pt x="599" y="347"/>
                  </a:lnTo>
                  <a:lnTo>
                    <a:pt x="595" y="348"/>
                  </a:lnTo>
                  <a:lnTo>
                    <a:pt x="591" y="362"/>
                  </a:lnTo>
                  <a:lnTo>
                    <a:pt x="593" y="397"/>
                  </a:lnTo>
                  <a:lnTo>
                    <a:pt x="590" y="426"/>
                  </a:lnTo>
                  <a:lnTo>
                    <a:pt x="590" y="439"/>
                  </a:lnTo>
                  <a:lnTo>
                    <a:pt x="585" y="446"/>
                  </a:lnTo>
                  <a:lnTo>
                    <a:pt x="583" y="472"/>
                  </a:lnTo>
                  <a:lnTo>
                    <a:pt x="568" y="496"/>
                  </a:lnTo>
                  <a:lnTo>
                    <a:pt x="566" y="516"/>
                  </a:lnTo>
                  <a:lnTo>
                    <a:pt x="553" y="525"/>
                  </a:lnTo>
                  <a:lnTo>
                    <a:pt x="550" y="536"/>
                  </a:lnTo>
                  <a:lnTo>
                    <a:pt x="533" y="536"/>
                  </a:lnTo>
                  <a:lnTo>
                    <a:pt x="508" y="543"/>
                  </a:lnTo>
                  <a:lnTo>
                    <a:pt x="496" y="551"/>
                  </a:lnTo>
                  <a:lnTo>
                    <a:pt x="479" y="557"/>
                  </a:lnTo>
                  <a:lnTo>
                    <a:pt x="461" y="572"/>
                  </a:lnTo>
                  <a:lnTo>
                    <a:pt x="448" y="591"/>
                  </a:lnTo>
                  <a:lnTo>
                    <a:pt x="448" y="605"/>
                  </a:lnTo>
                  <a:lnTo>
                    <a:pt x="451" y="616"/>
                  </a:lnTo>
                  <a:lnTo>
                    <a:pt x="451" y="635"/>
                  </a:lnTo>
                  <a:lnTo>
                    <a:pt x="448" y="645"/>
                  </a:lnTo>
                  <a:lnTo>
                    <a:pt x="438" y="655"/>
                  </a:lnTo>
                  <a:lnTo>
                    <a:pt x="425" y="688"/>
                  </a:lnTo>
                  <a:lnTo>
                    <a:pt x="413" y="703"/>
                  </a:lnTo>
                  <a:lnTo>
                    <a:pt x="403" y="713"/>
                  </a:lnTo>
                  <a:lnTo>
                    <a:pt x="399" y="731"/>
                  </a:lnTo>
                  <a:lnTo>
                    <a:pt x="391" y="741"/>
                  </a:lnTo>
                  <a:lnTo>
                    <a:pt x="384" y="731"/>
                  </a:lnTo>
                  <a:lnTo>
                    <a:pt x="390" y="722"/>
                  </a:lnTo>
                  <a:lnTo>
                    <a:pt x="378" y="708"/>
                  </a:lnTo>
                  <a:lnTo>
                    <a:pt x="364" y="698"/>
                  </a:lnTo>
                  <a:lnTo>
                    <a:pt x="345" y="686"/>
                  </a:lnTo>
                  <a:lnTo>
                    <a:pt x="339" y="686"/>
                  </a:lnTo>
                  <a:lnTo>
                    <a:pt x="321" y="671"/>
                  </a:lnTo>
                  <a:lnTo>
                    <a:pt x="311" y="674"/>
                  </a:lnTo>
                  <a:lnTo>
                    <a:pt x="329" y="648"/>
                  </a:lnTo>
                  <a:lnTo>
                    <a:pt x="345" y="629"/>
                  </a:lnTo>
                  <a:lnTo>
                    <a:pt x="354" y="622"/>
                  </a:lnTo>
                  <a:lnTo>
                    <a:pt x="367" y="611"/>
                  </a:lnTo>
                  <a:lnTo>
                    <a:pt x="365" y="596"/>
                  </a:lnTo>
                  <a:lnTo>
                    <a:pt x="356" y="585"/>
                  </a:lnTo>
                  <a:lnTo>
                    <a:pt x="348" y="588"/>
                  </a:lnTo>
                  <a:lnTo>
                    <a:pt x="351" y="578"/>
                  </a:lnTo>
                  <a:lnTo>
                    <a:pt x="351" y="566"/>
                  </a:lnTo>
                  <a:lnTo>
                    <a:pt x="351" y="556"/>
                  </a:lnTo>
                  <a:lnTo>
                    <a:pt x="344" y="553"/>
                  </a:lnTo>
                  <a:lnTo>
                    <a:pt x="338" y="556"/>
                  </a:lnTo>
                  <a:lnTo>
                    <a:pt x="332" y="554"/>
                  </a:lnTo>
                  <a:lnTo>
                    <a:pt x="330" y="548"/>
                  </a:lnTo>
                  <a:lnTo>
                    <a:pt x="326" y="530"/>
                  </a:lnTo>
                  <a:lnTo>
                    <a:pt x="323" y="525"/>
                  </a:lnTo>
                  <a:lnTo>
                    <a:pt x="311" y="519"/>
                  </a:lnTo>
                  <a:lnTo>
                    <a:pt x="305" y="523"/>
                  </a:lnTo>
                  <a:lnTo>
                    <a:pt x="288" y="519"/>
                  </a:lnTo>
                  <a:lnTo>
                    <a:pt x="286" y="494"/>
                  </a:lnTo>
                  <a:lnTo>
                    <a:pt x="280" y="483"/>
                  </a:lnTo>
                  <a:lnTo>
                    <a:pt x="285" y="479"/>
                  </a:lnTo>
                  <a:lnTo>
                    <a:pt x="282" y="468"/>
                  </a:lnTo>
                  <a:lnTo>
                    <a:pt x="286" y="459"/>
                  </a:lnTo>
                  <a:lnTo>
                    <a:pt x="288" y="445"/>
                  </a:lnTo>
                  <a:lnTo>
                    <a:pt x="283" y="433"/>
                  </a:lnTo>
                  <a:lnTo>
                    <a:pt x="274" y="428"/>
                  </a:lnTo>
                  <a:lnTo>
                    <a:pt x="271" y="420"/>
                  </a:lnTo>
                  <a:lnTo>
                    <a:pt x="273" y="409"/>
                  </a:lnTo>
                  <a:lnTo>
                    <a:pt x="241" y="408"/>
                  </a:lnTo>
                  <a:lnTo>
                    <a:pt x="233" y="386"/>
                  </a:lnTo>
                  <a:lnTo>
                    <a:pt x="238" y="385"/>
                  </a:lnTo>
                  <a:lnTo>
                    <a:pt x="237" y="378"/>
                  </a:lnTo>
                  <a:lnTo>
                    <a:pt x="234" y="372"/>
                  </a:lnTo>
                  <a:lnTo>
                    <a:pt x="232" y="361"/>
                  </a:lnTo>
                  <a:lnTo>
                    <a:pt x="222" y="356"/>
                  </a:lnTo>
                  <a:lnTo>
                    <a:pt x="211" y="356"/>
                  </a:lnTo>
                  <a:lnTo>
                    <a:pt x="204" y="350"/>
                  </a:lnTo>
                  <a:lnTo>
                    <a:pt x="193" y="346"/>
                  </a:lnTo>
                  <a:lnTo>
                    <a:pt x="185" y="339"/>
                  </a:lnTo>
                  <a:lnTo>
                    <a:pt x="167" y="336"/>
                  </a:lnTo>
                  <a:lnTo>
                    <a:pt x="148" y="319"/>
                  </a:lnTo>
                  <a:lnTo>
                    <a:pt x="148" y="306"/>
                  </a:lnTo>
                  <a:lnTo>
                    <a:pt x="146" y="299"/>
                  </a:lnTo>
                  <a:lnTo>
                    <a:pt x="147" y="285"/>
                  </a:lnTo>
                  <a:lnTo>
                    <a:pt x="126" y="288"/>
                  </a:lnTo>
                  <a:lnTo>
                    <a:pt x="117" y="295"/>
                  </a:lnTo>
                  <a:lnTo>
                    <a:pt x="103" y="302"/>
                  </a:lnTo>
                  <a:lnTo>
                    <a:pt x="100" y="308"/>
                  </a:lnTo>
                  <a:lnTo>
                    <a:pt x="91" y="309"/>
                  </a:lnTo>
                  <a:lnTo>
                    <a:pt x="78" y="307"/>
                  </a:lnTo>
                  <a:lnTo>
                    <a:pt x="69" y="311"/>
                  </a:lnTo>
                  <a:lnTo>
                    <a:pt x="61" y="308"/>
                  </a:lnTo>
                  <a:lnTo>
                    <a:pt x="61" y="279"/>
                  </a:lnTo>
                  <a:lnTo>
                    <a:pt x="48" y="291"/>
                  </a:lnTo>
                  <a:lnTo>
                    <a:pt x="33" y="291"/>
                  </a:lnTo>
                  <a:lnTo>
                    <a:pt x="26" y="280"/>
                  </a:lnTo>
                  <a:lnTo>
                    <a:pt x="15" y="279"/>
                  </a:lnTo>
                  <a:lnTo>
                    <a:pt x="18" y="271"/>
                  </a:lnTo>
                  <a:lnTo>
                    <a:pt x="8" y="259"/>
                  </a:lnTo>
                  <a:lnTo>
                    <a:pt x="0" y="242"/>
                  </a:lnTo>
                  <a:lnTo>
                    <a:pt x="5" y="239"/>
                  </a:lnTo>
                  <a:lnTo>
                    <a:pt x="4" y="231"/>
                  </a:lnTo>
                  <a:lnTo>
                    <a:pt x="14" y="225"/>
                  </a:lnTo>
                  <a:lnTo>
                    <a:pt x="12" y="215"/>
                  </a:lnTo>
                  <a:lnTo>
                    <a:pt x="17" y="208"/>
                  </a:lnTo>
                  <a:lnTo>
                    <a:pt x="17" y="199"/>
                  </a:lnTo>
                  <a:lnTo>
                    <a:pt x="36" y="186"/>
                  </a:lnTo>
                  <a:lnTo>
                    <a:pt x="49" y="182"/>
                  </a:lnTo>
                  <a:lnTo>
                    <a:pt x="52" y="179"/>
                  </a:lnTo>
                  <a:lnTo>
                    <a:pt x="67" y="181"/>
                  </a:lnTo>
                  <a:lnTo>
                    <a:pt x="74" y="128"/>
                  </a:lnTo>
                  <a:lnTo>
                    <a:pt x="74" y="120"/>
                  </a:lnTo>
                  <a:lnTo>
                    <a:pt x="71" y="110"/>
                  </a:lnTo>
                  <a:lnTo>
                    <a:pt x="63" y="102"/>
                  </a:lnTo>
                  <a:lnTo>
                    <a:pt x="64" y="88"/>
                  </a:lnTo>
                  <a:lnTo>
                    <a:pt x="73" y="85"/>
                  </a:lnTo>
                  <a:lnTo>
                    <a:pt x="77" y="88"/>
                  </a:lnTo>
                  <a:lnTo>
                    <a:pt x="77" y="80"/>
                  </a:lnTo>
                  <a:lnTo>
                    <a:pt x="67" y="78"/>
                  </a:lnTo>
                  <a:lnTo>
                    <a:pt x="67" y="66"/>
                  </a:lnTo>
                  <a:lnTo>
                    <a:pt x="100" y="67"/>
                  </a:lnTo>
                  <a:lnTo>
                    <a:pt x="106" y="60"/>
                  </a:lnTo>
                  <a:lnTo>
                    <a:pt x="110" y="66"/>
                  </a:lnTo>
                  <a:lnTo>
                    <a:pt x="113" y="77"/>
                  </a:lnTo>
                  <a:lnTo>
                    <a:pt x="117" y="75"/>
                  </a:lnTo>
                  <a:lnTo>
                    <a:pt x="126" y="85"/>
                  </a:lnTo>
                  <a:lnTo>
                    <a:pt x="139" y="84"/>
                  </a:lnTo>
                  <a:lnTo>
                    <a:pt x="142" y="78"/>
                  </a:lnTo>
                  <a:lnTo>
                    <a:pt x="154" y="74"/>
                  </a:lnTo>
                  <a:lnTo>
                    <a:pt x="162" y="71"/>
                  </a:lnTo>
                  <a:lnTo>
                    <a:pt x="163" y="62"/>
                  </a:lnTo>
                  <a:lnTo>
                    <a:pt x="176" y="57"/>
                  </a:lnTo>
                  <a:lnTo>
                    <a:pt x="175" y="53"/>
                  </a:lnTo>
                  <a:lnTo>
                    <a:pt x="160" y="51"/>
                  </a:lnTo>
                  <a:lnTo>
                    <a:pt x="159" y="40"/>
                  </a:lnTo>
                  <a:lnTo>
                    <a:pt x="160" y="27"/>
                  </a:lnTo>
                  <a:lnTo>
                    <a:pt x="152" y="22"/>
                  </a:lnTo>
                  <a:lnTo>
                    <a:pt x="155" y="20"/>
                  </a:lnTo>
                  <a:lnTo>
                    <a:pt x="168" y="22"/>
                  </a:lnTo>
                  <a:lnTo>
                    <a:pt x="181" y="27"/>
                  </a:lnTo>
                  <a:lnTo>
                    <a:pt x="185" y="22"/>
                  </a:lnTo>
                  <a:lnTo>
                    <a:pt x="198" y="20"/>
                  </a:lnTo>
                  <a:lnTo>
                    <a:pt x="217" y="13"/>
                  </a:lnTo>
                  <a:lnTo>
                    <a:pt x="223" y="5"/>
                  </a:lnTo>
                  <a:lnTo>
                    <a:pt x="221" y="0"/>
                  </a:lnTo>
                  <a:lnTo>
                    <a:pt x="230" y="0"/>
                  </a:lnTo>
                  <a:lnTo>
                    <a:pt x="234" y="3"/>
                  </a:lnTo>
                  <a:lnTo>
                    <a:pt x="231" y="12"/>
                  </a:lnTo>
                  <a:lnTo>
                    <a:pt x="237" y="15"/>
                  </a:lnTo>
                  <a:lnTo>
                    <a:pt x="240" y="24"/>
                  </a:lnTo>
                  <a:lnTo>
                    <a:pt x="236" y="31"/>
                  </a:lnTo>
                  <a:lnTo>
                    <a:pt x="233" y="46"/>
                  </a:lnTo>
                  <a:lnTo>
                    <a:pt x="237" y="57"/>
                  </a:lnTo>
                  <a:lnTo>
                    <a:pt x="238" y="65"/>
                  </a:lnTo>
                  <a:lnTo>
                    <a:pt x="248" y="74"/>
                  </a:lnTo>
                  <a:lnTo>
                    <a:pt x="257" y="75"/>
                  </a:lnTo>
                  <a:lnTo>
                    <a:pt x="258" y="71"/>
                  </a:lnTo>
                  <a:lnTo>
                    <a:pt x="264" y="70"/>
                  </a:lnTo>
                  <a:lnTo>
                    <a:pt x="271" y="67"/>
                  </a:lnTo>
                  <a:lnTo>
                    <a:pt x="277" y="62"/>
                  </a:lnTo>
                  <a:lnTo>
                    <a:pt x="286" y="64"/>
                  </a:lnTo>
                  <a:lnTo>
                    <a:pt x="290" y="62"/>
                  </a:lnTo>
                  <a:lnTo>
                    <a:pt x="290" y="6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555241B1-0821-4ED4-9FBA-BAA8DF5754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8695" y="4246153"/>
              <a:ext cx="33330" cy="42852"/>
            </a:xfrm>
            <a:custGeom>
              <a:avLst/>
              <a:gdLst>
                <a:gd name="T0" fmla="*/ 0 w 21"/>
                <a:gd name="T1" fmla="*/ 18 h 27"/>
                <a:gd name="T2" fmla="*/ 7 w 21"/>
                <a:gd name="T3" fmla="*/ 11 h 27"/>
                <a:gd name="T4" fmla="*/ 21 w 21"/>
                <a:gd name="T5" fmla="*/ 0 h 27"/>
                <a:gd name="T6" fmla="*/ 20 w 21"/>
                <a:gd name="T7" fmla="*/ 10 h 27"/>
                <a:gd name="T8" fmla="*/ 20 w 21"/>
                <a:gd name="T9" fmla="*/ 22 h 27"/>
                <a:gd name="T10" fmla="*/ 12 w 21"/>
                <a:gd name="T11" fmla="*/ 22 h 27"/>
                <a:gd name="T12" fmla="*/ 9 w 21"/>
                <a:gd name="T13" fmla="*/ 27 h 27"/>
                <a:gd name="T14" fmla="*/ 0 w 21"/>
                <a:gd name="T15" fmla="*/ 18 h 27"/>
                <a:gd name="T16" fmla="*/ 0 w 21"/>
                <a:gd name="T17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7">
                  <a:moveTo>
                    <a:pt x="0" y="18"/>
                  </a:moveTo>
                  <a:lnTo>
                    <a:pt x="7" y="11"/>
                  </a:lnTo>
                  <a:lnTo>
                    <a:pt x="21" y="0"/>
                  </a:lnTo>
                  <a:lnTo>
                    <a:pt x="20" y="10"/>
                  </a:lnTo>
                  <a:lnTo>
                    <a:pt x="20" y="22"/>
                  </a:lnTo>
                  <a:lnTo>
                    <a:pt x="12" y="22"/>
                  </a:lnTo>
                  <a:lnTo>
                    <a:pt x="9" y="27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B894EA91-34A3-4714-BDA9-6A6513F9D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9559" y="3557335"/>
              <a:ext cx="87293" cy="47614"/>
            </a:xfrm>
            <a:custGeom>
              <a:avLst/>
              <a:gdLst>
                <a:gd name="T0" fmla="*/ 45 w 55"/>
                <a:gd name="T1" fmla="*/ 10 h 30"/>
                <a:gd name="T2" fmla="*/ 53 w 55"/>
                <a:gd name="T3" fmla="*/ 16 h 30"/>
                <a:gd name="T4" fmla="*/ 55 w 55"/>
                <a:gd name="T5" fmla="*/ 27 h 30"/>
                <a:gd name="T6" fmla="*/ 41 w 55"/>
                <a:gd name="T7" fmla="*/ 28 h 30"/>
                <a:gd name="T8" fmla="*/ 27 w 55"/>
                <a:gd name="T9" fmla="*/ 27 h 30"/>
                <a:gd name="T10" fmla="*/ 18 w 55"/>
                <a:gd name="T11" fmla="*/ 30 h 30"/>
                <a:gd name="T12" fmla="*/ 1 w 55"/>
                <a:gd name="T13" fmla="*/ 22 h 30"/>
                <a:gd name="T14" fmla="*/ 0 w 55"/>
                <a:gd name="T15" fmla="*/ 19 h 30"/>
                <a:gd name="T16" fmla="*/ 8 w 55"/>
                <a:gd name="T17" fmla="*/ 5 h 30"/>
                <a:gd name="T18" fmla="*/ 15 w 55"/>
                <a:gd name="T19" fmla="*/ 0 h 30"/>
                <a:gd name="T20" fmla="*/ 28 w 55"/>
                <a:gd name="T21" fmla="*/ 4 h 30"/>
                <a:gd name="T22" fmla="*/ 37 w 55"/>
                <a:gd name="T23" fmla="*/ 5 h 30"/>
                <a:gd name="T24" fmla="*/ 45 w 55"/>
                <a:gd name="T25" fmla="*/ 10 h 30"/>
                <a:gd name="T26" fmla="*/ 45 w 55"/>
                <a:gd name="T2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" h="30">
                  <a:moveTo>
                    <a:pt x="45" y="10"/>
                  </a:moveTo>
                  <a:lnTo>
                    <a:pt x="53" y="16"/>
                  </a:lnTo>
                  <a:lnTo>
                    <a:pt x="55" y="27"/>
                  </a:lnTo>
                  <a:lnTo>
                    <a:pt x="41" y="28"/>
                  </a:lnTo>
                  <a:lnTo>
                    <a:pt x="27" y="27"/>
                  </a:lnTo>
                  <a:lnTo>
                    <a:pt x="18" y="30"/>
                  </a:lnTo>
                  <a:lnTo>
                    <a:pt x="1" y="22"/>
                  </a:lnTo>
                  <a:lnTo>
                    <a:pt x="0" y="19"/>
                  </a:lnTo>
                  <a:lnTo>
                    <a:pt x="8" y="5"/>
                  </a:lnTo>
                  <a:lnTo>
                    <a:pt x="15" y="0"/>
                  </a:lnTo>
                  <a:lnTo>
                    <a:pt x="28" y="4"/>
                  </a:lnTo>
                  <a:lnTo>
                    <a:pt x="37" y="5"/>
                  </a:lnTo>
                  <a:lnTo>
                    <a:pt x="45" y="10"/>
                  </a:lnTo>
                  <a:lnTo>
                    <a:pt x="45" y="1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8F5FCAF9-DDA3-4791-AB61-CFE88B2BD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6707" y="4944495"/>
              <a:ext cx="250771" cy="276163"/>
            </a:xfrm>
            <a:custGeom>
              <a:avLst/>
              <a:gdLst>
                <a:gd name="T0" fmla="*/ 92 w 158"/>
                <a:gd name="T1" fmla="*/ 1 h 174"/>
                <a:gd name="T2" fmla="*/ 98 w 158"/>
                <a:gd name="T3" fmla="*/ 16 h 174"/>
                <a:gd name="T4" fmla="*/ 101 w 158"/>
                <a:gd name="T5" fmla="*/ 20 h 174"/>
                <a:gd name="T6" fmla="*/ 106 w 158"/>
                <a:gd name="T7" fmla="*/ 31 h 174"/>
                <a:gd name="T8" fmla="*/ 124 w 158"/>
                <a:gd name="T9" fmla="*/ 52 h 174"/>
                <a:gd name="T10" fmla="*/ 131 w 158"/>
                <a:gd name="T11" fmla="*/ 54 h 174"/>
                <a:gd name="T12" fmla="*/ 131 w 158"/>
                <a:gd name="T13" fmla="*/ 61 h 174"/>
                <a:gd name="T14" fmla="*/ 135 w 158"/>
                <a:gd name="T15" fmla="*/ 73 h 174"/>
                <a:gd name="T16" fmla="*/ 148 w 158"/>
                <a:gd name="T17" fmla="*/ 76 h 174"/>
                <a:gd name="T18" fmla="*/ 158 w 158"/>
                <a:gd name="T19" fmla="*/ 84 h 174"/>
                <a:gd name="T20" fmla="*/ 134 w 158"/>
                <a:gd name="T21" fmla="*/ 99 h 174"/>
                <a:gd name="T22" fmla="*/ 119 w 158"/>
                <a:gd name="T23" fmla="*/ 113 h 174"/>
                <a:gd name="T24" fmla="*/ 113 w 158"/>
                <a:gd name="T25" fmla="*/ 125 h 174"/>
                <a:gd name="T26" fmla="*/ 107 w 158"/>
                <a:gd name="T27" fmla="*/ 133 h 174"/>
                <a:gd name="T28" fmla="*/ 98 w 158"/>
                <a:gd name="T29" fmla="*/ 134 h 174"/>
                <a:gd name="T30" fmla="*/ 95 w 158"/>
                <a:gd name="T31" fmla="*/ 143 h 174"/>
                <a:gd name="T32" fmla="*/ 93 w 158"/>
                <a:gd name="T33" fmla="*/ 149 h 174"/>
                <a:gd name="T34" fmla="*/ 83 w 158"/>
                <a:gd name="T35" fmla="*/ 153 h 174"/>
                <a:gd name="T36" fmla="*/ 69 w 158"/>
                <a:gd name="T37" fmla="*/ 152 h 174"/>
                <a:gd name="T38" fmla="*/ 62 w 158"/>
                <a:gd name="T39" fmla="*/ 147 h 174"/>
                <a:gd name="T40" fmla="*/ 55 w 158"/>
                <a:gd name="T41" fmla="*/ 144 h 174"/>
                <a:gd name="T42" fmla="*/ 46 w 158"/>
                <a:gd name="T43" fmla="*/ 149 h 174"/>
                <a:gd name="T44" fmla="*/ 42 w 158"/>
                <a:gd name="T45" fmla="*/ 158 h 174"/>
                <a:gd name="T46" fmla="*/ 35 w 158"/>
                <a:gd name="T47" fmla="*/ 164 h 174"/>
                <a:gd name="T48" fmla="*/ 26 w 158"/>
                <a:gd name="T49" fmla="*/ 173 h 174"/>
                <a:gd name="T50" fmla="*/ 14 w 158"/>
                <a:gd name="T51" fmla="*/ 174 h 174"/>
                <a:gd name="T52" fmla="*/ 11 w 158"/>
                <a:gd name="T53" fmla="*/ 167 h 174"/>
                <a:gd name="T54" fmla="*/ 12 w 158"/>
                <a:gd name="T55" fmla="*/ 156 h 174"/>
                <a:gd name="T56" fmla="*/ 3 w 158"/>
                <a:gd name="T57" fmla="*/ 138 h 174"/>
                <a:gd name="T58" fmla="*/ 0 w 158"/>
                <a:gd name="T59" fmla="*/ 135 h 174"/>
                <a:gd name="T60" fmla="*/ 1 w 158"/>
                <a:gd name="T61" fmla="*/ 79 h 174"/>
                <a:gd name="T62" fmla="*/ 18 w 158"/>
                <a:gd name="T63" fmla="*/ 79 h 174"/>
                <a:gd name="T64" fmla="*/ 20 w 158"/>
                <a:gd name="T65" fmla="*/ 11 h 174"/>
                <a:gd name="T66" fmla="*/ 32 w 158"/>
                <a:gd name="T67" fmla="*/ 10 h 174"/>
                <a:gd name="T68" fmla="*/ 58 w 158"/>
                <a:gd name="T69" fmla="*/ 4 h 174"/>
                <a:gd name="T70" fmla="*/ 64 w 158"/>
                <a:gd name="T71" fmla="*/ 12 h 174"/>
                <a:gd name="T72" fmla="*/ 75 w 158"/>
                <a:gd name="T73" fmla="*/ 4 h 174"/>
                <a:gd name="T74" fmla="*/ 80 w 158"/>
                <a:gd name="T75" fmla="*/ 4 h 174"/>
                <a:gd name="T76" fmla="*/ 89 w 158"/>
                <a:gd name="T77" fmla="*/ 0 h 174"/>
                <a:gd name="T78" fmla="*/ 92 w 158"/>
                <a:gd name="T79" fmla="*/ 1 h 174"/>
                <a:gd name="T80" fmla="*/ 92 w 158"/>
                <a:gd name="T81" fmla="*/ 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8" h="174">
                  <a:moveTo>
                    <a:pt x="92" y="1"/>
                  </a:moveTo>
                  <a:lnTo>
                    <a:pt x="98" y="16"/>
                  </a:lnTo>
                  <a:lnTo>
                    <a:pt x="101" y="20"/>
                  </a:lnTo>
                  <a:lnTo>
                    <a:pt x="106" y="31"/>
                  </a:lnTo>
                  <a:lnTo>
                    <a:pt x="124" y="52"/>
                  </a:lnTo>
                  <a:lnTo>
                    <a:pt x="131" y="54"/>
                  </a:lnTo>
                  <a:lnTo>
                    <a:pt x="131" y="61"/>
                  </a:lnTo>
                  <a:lnTo>
                    <a:pt x="135" y="73"/>
                  </a:lnTo>
                  <a:lnTo>
                    <a:pt x="148" y="76"/>
                  </a:lnTo>
                  <a:lnTo>
                    <a:pt x="158" y="84"/>
                  </a:lnTo>
                  <a:lnTo>
                    <a:pt x="134" y="99"/>
                  </a:lnTo>
                  <a:lnTo>
                    <a:pt x="119" y="113"/>
                  </a:lnTo>
                  <a:lnTo>
                    <a:pt x="113" y="125"/>
                  </a:lnTo>
                  <a:lnTo>
                    <a:pt x="107" y="133"/>
                  </a:lnTo>
                  <a:lnTo>
                    <a:pt x="98" y="134"/>
                  </a:lnTo>
                  <a:lnTo>
                    <a:pt x="95" y="143"/>
                  </a:lnTo>
                  <a:lnTo>
                    <a:pt x="93" y="149"/>
                  </a:lnTo>
                  <a:lnTo>
                    <a:pt x="83" y="153"/>
                  </a:lnTo>
                  <a:lnTo>
                    <a:pt x="69" y="152"/>
                  </a:lnTo>
                  <a:lnTo>
                    <a:pt x="62" y="147"/>
                  </a:lnTo>
                  <a:lnTo>
                    <a:pt x="55" y="144"/>
                  </a:lnTo>
                  <a:lnTo>
                    <a:pt x="46" y="149"/>
                  </a:lnTo>
                  <a:lnTo>
                    <a:pt x="42" y="158"/>
                  </a:lnTo>
                  <a:lnTo>
                    <a:pt x="35" y="164"/>
                  </a:lnTo>
                  <a:lnTo>
                    <a:pt x="26" y="173"/>
                  </a:lnTo>
                  <a:lnTo>
                    <a:pt x="14" y="174"/>
                  </a:lnTo>
                  <a:lnTo>
                    <a:pt x="11" y="167"/>
                  </a:lnTo>
                  <a:lnTo>
                    <a:pt x="12" y="156"/>
                  </a:lnTo>
                  <a:lnTo>
                    <a:pt x="3" y="138"/>
                  </a:lnTo>
                  <a:lnTo>
                    <a:pt x="0" y="135"/>
                  </a:lnTo>
                  <a:lnTo>
                    <a:pt x="1" y="79"/>
                  </a:lnTo>
                  <a:lnTo>
                    <a:pt x="18" y="79"/>
                  </a:lnTo>
                  <a:lnTo>
                    <a:pt x="20" y="11"/>
                  </a:lnTo>
                  <a:lnTo>
                    <a:pt x="32" y="10"/>
                  </a:lnTo>
                  <a:lnTo>
                    <a:pt x="58" y="4"/>
                  </a:lnTo>
                  <a:lnTo>
                    <a:pt x="64" y="12"/>
                  </a:lnTo>
                  <a:lnTo>
                    <a:pt x="75" y="4"/>
                  </a:lnTo>
                  <a:lnTo>
                    <a:pt x="80" y="4"/>
                  </a:lnTo>
                  <a:lnTo>
                    <a:pt x="89" y="0"/>
                  </a:lnTo>
                  <a:lnTo>
                    <a:pt x="92" y="1"/>
                  </a:lnTo>
                  <a:lnTo>
                    <a:pt x="92" y="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179A3DEA-1906-433B-9536-EAD9BC57F71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4974" y="4074742"/>
              <a:ext cx="342825" cy="268226"/>
            </a:xfrm>
            <a:custGeom>
              <a:avLst/>
              <a:gdLst>
                <a:gd name="T0" fmla="*/ 169 w 216"/>
                <a:gd name="T1" fmla="*/ 55 h 169"/>
                <a:gd name="T2" fmla="*/ 178 w 216"/>
                <a:gd name="T3" fmla="*/ 70 h 169"/>
                <a:gd name="T4" fmla="*/ 197 w 216"/>
                <a:gd name="T5" fmla="*/ 87 h 169"/>
                <a:gd name="T6" fmla="*/ 214 w 216"/>
                <a:gd name="T7" fmla="*/ 107 h 169"/>
                <a:gd name="T8" fmla="*/ 211 w 216"/>
                <a:gd name="T9" fmla="*/ 115 h 169"/>
                <a:gd name="T10" fmla="*/ 187 w 216"/>
                <a:gd name="T11" fmla="*/ 112 h 169"/>
                <a:gd name="T12" fmla="*/ 178 w 216"/>
                <a:gd name="T13" fmla="*/ 118 h 169"/>
                <a:gd name="T14" fmla="*/ 166 w 216"/>
                <a:gd name="T15" fmla="*/ 115 h 169"/>
                <a:gd name="T16" fmla="*/ 141 w 216"/>
                <a:gd name="T17" fmla="*/ 122 h 169"/>
                <a:gd name="T18" fmla="*/ 133 w 216"/>
                <a:gd name="T19" fmla="*/ 135 h 169"/>
                <a:gd name="T20" fmla="*/ 109 w 216"/>
                <a:gd name="T21" fmla="*/ 130 h 169"/>
                <a:gd name="T22" fmla="*/ 84 w 216"/>
                <a:gd name="T23" fmla="*/ 116 h 169"/>
                <a:gd name="T24" fmla="*/ 69 w 216"/>
                <a:gd name="T25" fmla="*/ 132 h 169"/>
                <a:gd name="T26" fmla="*/ 56 w 216"/>
                <a:gd name="T27" fmla="*/ 144 h 169"/>
                <a:gd name="T28" fmla="*/ 35 w 216"/>
                <a:gd name="T29" fmla="*/ 151 h 169"/>
                <a:gd name="T30" fmla="*/ 24 w 216"/>
                <a:gd name="T31" fmla="*/ 164 h 169"/>
                <a:gd name="T32" fmla="*/ 15 w 216"/>
                <a:gd name="T33" fmla="*/ 149 h 169"/>
                <a:gd name="T34" fmla="*/ 8 w 216"/>
                <a:gd name="T35" fmla="*/ 132 h 169"/>
                <a:gd name="T36" fmla="*/ 1 w 216"/>
                <a:gd name="T37" fmla="*/ 116 h 169"/>
                <a:gd name="T38" fmla="*/ 1 w 216"/>
                <a:gd name="T39" fmla="*/ 93 h 169"/>
                <a:gd name="T40" fmla="*/ 13 w 216"/>
                <a:gd name="T41" fmla="*/ 71 h 169"/>
                <a:gd name="T42" fmla="*/ 30 w 216"/>
                <a:gd name="T43" fmla="*/ 64 h 169"/>
                <a:gd name="T44" fmla="*/ 37 w 216"/>
                <a:gd name="T45" fmla="*/ 69 h 169"/>
                <a:gd name="T46" fmla="*/ 65 w 216"/>
                <a:gd name="T47" fmla="*/ 55 h 169"/>
                <a:gd name="T48" fmla="*/ 72 w 216"/>
                <a:gd name="T49" fmla="*/ 41 h 169"/>
                <a:gd name="T50" fmla="*/ 93 w 216"/>
                <a:gd name="T51" fmla="*/ 41 h 169"/>
                <a:gd name="T52" fmla="*/ 121 w 216"/>
                <a:gd name="T53" fmla="*/ 11 h 169"/>
                <a:gd name="T54" fmla="*/ 139 w 216"/>
                <a:gd name="T55" fmla="*/ 0 h 169"/>
                <a:gd name="T56" fmla="*/ 151 w 216"/>
                <a:gd name="T57" fmla="*/ 20 h 169"/>
                <a:gd name="T58" fmla="*/ 149 w 216"/>
                <a:gd name="T59" fmla="*/ 35 h 169"/>
                <a:gd name="T60" fmla="*/ 155 w 216"/>
                <a:gd name="T61" fmla="*/ 47 h 169"/>
                <a:gd name="T62" fmla="*/ 157 w 216"/>
                <a:gd name="T63" fmla="*/ 4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6" h="169">
                  <a:moveTo>
                    <a:pt x="157" y="48"/>
                  </a:moveTo>
                  <a:lnTo>
                    <a:pt x="169" y="55"/>
                  </a:lnTo>
                  <a:lnTo>
                    <a:pt x="178" y="63"/>
                  </a:lnTo>
                  <a:lnTo>
                    <a:pt x="178" y="70"/>
                  </a:lnTo>
                  <a:lnTo>
                    <a:pt x="189" y="79"/>
                  </a:lnTo>
                  <a:lnTo>
                    <a:pt x="197" y="87"/>
                  </a:lnTo>
                  <a:lnTo>
                    <a:pt x="200" y="98"/>
                  </a:lnTo>
                  <a:lnTo>
                    <a:pt x="214" y="107"/>
                  </a:lnTo>
                  <a:lnTo>
                    <a:pt x="216" y="113"/>
                  </a:lnTo>
                  <a:lnTo>
                    <a:pt x="211" y="115"/>
                  </a:lnTo>
                  <a:lnTo>
                    <a:pt x="200" y="114"/>
                  </a:lnTo>
                  <a:lnTo>
                    <a:pt x="187" y="112"/>
                  </a:lnTo>
                  <a:lnTo>
                    <a:pt x="181" y="113"/>
                  </a:lnTo>
                  <a:lnTo>
                    <a:pt x="178" y="118"/>
                  </a:lnTo>
                  <a:lnTo>
                    <a:pt x="173" y="119"/>
                  </a:lnTo>
                  <a:lnTo>
                    <a:pt x="166" y="115"/>
                  </a:lnTo>
                  <a:lnTo>
                    <a:pt x="148" y="124"/>
                  </a:lnTo>
                  <a:lnTo>
                    <a:pt x="141" y="122"/>
                  </a:lnTo>
                  <a:lnTo>
                    <a:pt x="138" y="124"/>
                  </a:lnTo>
                  <a:lnTo>
                    <a:pt x="133" y="135"/>
                  </a:lnTo>
                  <a:lnTo>
                    <a:pt x="121" y="132"/>
                  </a:lnTo>
                  <a:lnTo>
                    <a:pt x="109" y="130"/>
                  </a:lnTo>
                  <a:lnTo>
                    <a:pt x="98" y="123"/>
                  </a:lnTo>
                  <a:lnTo>
                    <a:pt x="84" y="116"/>
                  </a:lnTo>
                  <a:lnTo>
                    <a:pt x="75" y="122"/>
                  </a:lnTo>
                  <a:lnTo>
                    <a:pt x="69" y="132"/>
                  </a:lnTo>
                  <a:lnTo>
                    <a:pt x="67" y="145"/>
                  </a:lnTo>
                  <a:lnTo>
                    <a:pt x="56" y="144"/>
                  </a:lnTo>
                  <a:lnTo>
                    <a:pt x="45" y="141"/>
                  </a:lnTo>
                  <a:lnTo>
                    <a:pt x="35" y="151"/>
                  </a:lnTo>
                  <a:lnTo>
                    <a:pt x="26" y="169"/>
                  </a:lnTo>
                  <a:lnTo>
                    <a:pt x="24" y="164"/>
                  </a:lnTo>
                  <a:lnTo>
                    <a:pt x="24" y="155"/>
                  </a:lnTo>
                  <a:lnTo>
                    <a:pt x="15" y="149"/>
                  </a:lnTo>
                  <a:lnTo>
                    <a:pt x="9" y="138"/>
                  </a:lnTo>
                  <a:lnTo>
                    <a:pt x="8" y="132"/>
                  </a:lnTo>
                  <a:lnTo>
                    <a:pt x="0" y="122"/>
                  </a:lnTo>
                  <a:lnTo>
                    <a:pt x="1" y="116"/>
                  </a:lnTo>
                  <a:lnTo>
                    <a:pt x="0" y="108"/>
                  </a:lnTo>
                  <a:lnTo>
                    <a:pt x="1" y="93"/>
                  </a:lnTo>
                  <a:lnTo>
                    <a:pt x="5" y="90"/>
                  </a:lnTo>
                  <a:lnTo>
                    <a:pt x="13" y="71"/>
                  </a:lnTo>
                  <a:lnTo>
                    <a:pt x="27" y="70"/>
                  </a:lnTo>
                  <a:lnTo>
                    <a:pt x="30" y="64"/>
                  </a:lnTo>
                  <a:lnTo>
                    <a:pt x="33" y="65"/>
                  </a:lnTo>
                  <a:lnTo>
                    <a:pt x="37" y="69"/>
                  </a:lnTo>
                  <a:lnTo>
                    <a:pt x="58" y="62"/>
                  </a:lnTo>
                  <a:lnTo>
                    <a:pt x="65" y="55"/>
                  </a:lnTo>
                  <a:lnTo>
                    <a:pt x="74" y="48"/>
                  </a:lnTo>
                  <a:lnTo>
                    <a:pt x="72" y="41"/>
                  </a:lnTo>
                  <a:lnTo>
                    <a:pt x="77" y="39"/>
                  </a:lnTo>
                  <a:lnTo>
                    <a:pt x="93" y="41"/>
                  </a:lnTo>
                  <a:lnTo>
                    <a:pt x="109" y="32"/>
                  </a:lnTo>
                  <a:lnTo>
                    <a:pt x="121" y="11"/>
                  </a:lnTo>
                  <a:lnTo>
                    <a:pt x="129" y="4"/>
                  </a:lnTo>
                  <a:lnTo>
                    <a:pt x="139" y="0"/>
                  </a:lnTo>
                  <a:lnTo>
                    <a:pt x="141" y="8"/>
                  </a:lnTo>
                  <a:lnTo>
                    <a:pt x="151" y="20"/>
                  </a:lnTo>
                  <a:lnTo>
                    <a:pt x="151" y="28"/>
                  </a:lnTo>
                  <a:lnTo>
                    <a:pt x="149" y="35"/>
                  </a:lnTo>
                  <a:lnTo>
                    <a:pt x="150" y="41"/>
                  </a:lnTo>
                  <a:lnTo>
                    <a:pt x="155" y="47"/>
                  </a:lnTo>
                  <a:lnTo>
                    <a:pt x="157" y="48"/>
                  </a:lnTo>
                  <a:lnTo>
                    <a:pt x="157" y="4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49C2A7E6-3CEC-455D-B0E3-B128B4E3C8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7214" y="2993900"/>
              <a:ext cx="53963" cy="31743"/>
            </a:xfrm>
            <a:custGeom>
              <a:avLst/>
              <a:gdLst>
                <a:gd name="T0" fmla="*/ 11 w 34"/>
                <a:gd name="T1" fmla="*/ 9 h 20"/>
                <a:gd name="T2" fmla="*/ 20 w 34"/>
                <a:gd name="T3" fmla="*/ 12 h 20"/>
                <a:gd name="T4" fmla="*/ 34 w 34"/>
                <a:gd name="T5" fmla="*/ 11 h 20"/>
                <a:gd name="T6" fmla="*/ 25 w 34"/>
                <a:gd name="T7" fmla="*/ 20 h 20"/>
                <a:gd name="T8" fmla="*/ 19 w 34"/>
                <a:gd name="T9" fmla="*/ 20 h 20"/>
                <a:gd name="T10" fmla="*/ 2 w 34"/>
                <a:gd name="T11" fmla="*/ 12 h 20"/>
                <a:gd name="T12" fmla="*/ 0 w 34"/>
                <a:gd name="T13" fmla="*/ 6 h 20"/>
                <a:gd name="T14" fmla="*/ 8 w 34"/>
                <a:gd name="T15" fmla="*/ 0 h 20"/>
                <a:gd name="T16" fmla="*/ 11 w 34"/>
                <a:gd name="T17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0">
                  <a:moveTo>
                    <a:pt x="11" y="9"/>
                  </a:moveTo>
                  <a:lnTo>
                    <a:pt x="20" y="12"/>
                  </a:lnTo>
                  <a:lnTo>
                    <a:pt x="34" y="11"/>
                  </a:lnTo>
                  <a:lnTo>
                    <a:pt x="25" y="20"/>
                  </a:lnTo>
                  <a:lnTo>
                    <a:pt x="19" y="20"/>
                  </a:lnTo>
                  <a:lnTo>
                    <a:pt x="2" y="12"/>
                  </a:lnTo>
                  <a:lnTo>
                    <a:pt x="0" y="6"/>
                  </a:lnTo>
                  <a:lnTo>
                    <a:pt x="8" y="0"/>
                  </a:lnTo>
                  <a:lnTo>
                    <a:pt x="11" y="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C4B4B83B-7D45-401D-AAC2-13664AAB8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5783" y="2908195"/>
              <a:ext cx="57137" cy="26981"/>
            </a:xfrm>
            <a:custGeom>
              <a:avLst/>
              <a:gdLst>
                <a:gd name="T0" fmla="*/ 35 w 36"/>
                <a:gd name="T1" fmla="*/ 16 h 17"/>
                <a:gd name="T2" fmla="*/ 28 w 36"/>
                <a:gd name="T3" fmla="*/ 17 h 17"/>
                <a:gd name="T4" fmla="*/ 10 w 36"/>
                <a:gd name="T5" fmla="*/ 11 h 17"/>
                <a:gd name="T6" fmla="*/ 0 w 36"/>
                <a:gd name="T7" fmla="*/ 2 h 17"/>
                <a:gd name="T8" fmla="*/ 6 w 36"/>
                <a:gd name="T9" fmla="*/ 0 h 17"/>
                <a:gd name="T10" fmla="*/ 24 w 36"/>
                <a:gd name="T11" fmla="*/ 5 h 17"/>
                <a:gd name="T12" fmla="*/ 36 w 36"/>
                <a:gd name="T13" fmla="*/ 13 h 17"/>
                <a:gd name="T14" fmla="*/ 35 w 36"/>
                <a:gd name="T15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7">
                  <a:moveTo>
                    <a:pt x="35" y="16"/>
                  </a:moveTo>
                  <a:lnTo>
                    <a:pt x="28" y="17"/>
                  </a:lnTo>
                  <a:lnTo>
                    <a:pt x="10" y="11"/>
                  </a:lnTo>
                  <a:lnTo>
                    <a:pt x="0" y="2"/>
                  </a:lnTo>
                  <a:lnTo>
                    <a:pt x="6" y="0"/>
                  </a:lnTo>
                  <a:lnTo>
                    <a:pt x="24" y="5"/>
                  </a:lnTo>
                  <a:lnTo>
                    <a:pt x="36" y="13"/>
                  </a:lnTo>
                  <a:lnTo>
                    <a:pt x="35" y="1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E31D981B-A6D3-4B83-B379-7F37433CB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7664" y="2884388"/>
              <a:ext cx="76183" cy="71420"/>
            </a:xfrm>
            <a:custGeom>
              <a:avLst/>
              <a:gdLst>
                <a:gd name="T0" fmla="*/ 48 w 48"/>
                <a:gd name="T1" fmla="*/ 42 h 45"/>
                <a:gd name="T2" fmla="*/ 39 w 48"/>
                <a:gd name="T3" fmla="*/ 45 h 45"/>
                <a:gd name="T4" fmla="*/ 20 w 48"/>
                <a:gd name="T5" fmla="*/ 37 h 45"/>
                <a:gd name="T6" fmla="*/ 20 w 48"/>
                <a:gd name="T7" fmla="*/ 30 h 45"/>
                <a:gd name="T8" fmla="*/ 11 w 48"/>
                <a:gd name="T9" fmla="*/ 23 h 45"/>
                <a:gd name="T10" fmla="*/ 13 w 48"/>
                <a:gd name="T11" fmla="*/ 18 h 45"/>
                <a:gd name="T12" fmla="*/ 0 w 48"/>
                <a:gd name="T13" fmla="*/ 14 h 45"/>
                <a:gd name="T14" fmla="*/ 2 w 48"/>
                <a:gd name="T15" fmla="*/ 5 h 45"/>
                <a:gd name="T16" fmla="*/ 6 w 48"/>
                <a:gd name="T17" fmla="*/ 0 h 45"/>
                <a:gd name="T18" fmla="*/ 18 w 48"/>
                <a:gd name="T19" fmla="*/ 4 h 45"/>
                <a:gd name="T20" fmla="*/ 26 w 48"/>
                <a:gd name="T21" fmla="*/ 7 h 45"/>
                <a:gd name="T22" fmla="*/ 37 w 48"/>
                <a:gd name="T23" fmla="*/ 9 h 45"/>
                <a:gd name="T24" fmla="*/ 38 w 48"/>
                <a:gd name="T25" fmla="*/ 16 h 45"/>
                <a:gd name="T26" fmla="*/ 40 w 48"/>
                <a:gd name="T27" fmla="*/ 24 h 45"/>
                <a:gd name="T28" fmla="*/ 48 w 48"/>
                <a:gd name="T29" fmla="*/ 32 h 45"/>
                <a:gd name="T30" fmla="*/ 48 w 48"/>
                <a:gd name="T31" fmla="*/ 4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8" h="45">
                  <a:moveTo>
                    <a:pt x="48" y="42"/>
                  </a:moveTo>
                  <a:lnTo>
                    <a:pt x="39" y="45"/>
                  </a:lnTo>
                  <a:lnTo>
                    <a:pt x="20" y="37"/>
                  </a:lnTo>
                  <a:lnTo>
                    <a:pt x="20" y="30"/>
                  </a:lnTo>
                  <a:lnTo>
                    <a:pt x="11" y="23"/>
                  </a:lnTo>
                  <a:lnTo>
                    <a:pt x="13" y="18"/>
                  </a:lnTo>
                  <a:lnTo>
                    <a:pt x="0" y="14"/>
                  </a:lnTo>
                  <a:lnTo>
                    <a:pt x="2" y="5"/>
                  </a:lnTo>
                  <a:lnTo>
                    <a:pt x="6" y="0"/>
                  </a:lnTo>
                  <a:lnTo>
                    <a:pt x="18" y="4"/>
                  </a:lnTo>
                  <a:lnTo>
                    <a:pt x="26" y="7"/>
                  </a:lnTo>
                  <a:lnTo>
                    <a:pt x="37" y="9"/>
                  </a:lnTo>
                  <a:lnTo>
                    <a:pt x="38" y="16"/>
                  </a:lnTo>
                  <a:lnTo>
                    <a:pt x="40" y="24"/>
                  </a:lnTo>
                  <a:lnTo>
                    <a:pt x="48" y="32"/>
                  </a:lnTo>
                  <a:lnTo>
                    <a:pt x="48" y="4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8F16C916-3311-45D5-BE69-FF8C9CD509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773" y="2860580"/>
              <a:ext cx="155541" cy="146017"/>
            </a:xfrm>
            <a:custGeom>
              <a:avLst/>
              <a:gdLst>
                <a:gd name="T0" fmla="*/ 64 w 98"/>
                <a:gd name="T1" fmla="*/ 17 h 92"/>
                <a:gd name="T2" fmla="*/ 50 w 98"/>
                <a:gd name="T3" fmla="*/ 33 h 92"/>
                <a:gd name="T4" fmla="*/ 61 w 98"/>
                <a:gd name="T5" fmla="*/ 27 h 92"/>
                <a:gd name="T6" fmla="*/ 70 w 98"/>
                <a:gd name="T7" fmla="*/ 31 h 92"/>
                <a:gd name="T8" fmla="*/ 63 w 98"/>
                <a:gd name="T9" fmla="*/ 37 h 92"/>
                <a:gd name="T10" fmla="*/ 74 w 98"/>
                <a:gd name="T11" fmla="*/ 42 h 92"/>
                <a:gd name="T12" fmla="*/ 82 w 98"/>
                <a:gd name="T13" fmla="*/ 38 h 92"/>
                <a:gd name="T14" fmla="*/ 95 w 98"/>
                <a:gd name="T15" fmla="*/ 44 h 92"/>
                <a:gd name="T16" fmla="*/ 87 w 98"/>
                <a:gd name="T17" fmla="*/ 57 h 92"/>
                <a:gd name="T18" fmla="*/ 98 w 98"/>
                <a:gd name="T19" fmla="*/ 54 h 92"/>
                <a:gd name="T20" fmla="*/ 97 w 98"/>
                <a:gd name="T21" fmla="*/ 64 h 92"/>
                <a:gd name="T22" fmla="*/ 98 w 98"/>
                <a:gd name="T23" fmla="*/ 75 h 92"/>
                <a:gd name="T24" fmla="*/ 88 w 98"/>
                <a:gd name="T25" fmla="*/ 92 h 92"/>
                <a:gd name="T26" fmla="*/ 81 w 98"/>
                <a:gd name="T27" fmla="*/ 92 h 92"/>
                <a:gd name="T28" fmla="*/ 72 w 98"/>
                <a:gd name="T29" fmla="*/ 89 h 92"/>
                <a:gd name="T30" fmla="*/ 79 w 98"/>
                <a:gd name="T31" fmla="*/ 74 h 92"/>
                <a:gd name="T32" fmla="*/ 76 w 98"/>
                <a:gd name="T33" fmla="*/ 71 h 92"/>
                <a:gd name="T34" fmla="*/ 54 w 98"/>
                <a:gd name="T35" fmla="*/ 87 h 92"/>
                <a:gd name="T36" fmla="*/ 45 w 98"/>
                <a:gd name="T37" fmla="*/ 87 h 92"/>
                <a:gd name="T38" fmla="*/ 58 w 98"/>
                <a:gd name="T39" fmla="*/ 78 h 92"/>
                <a:gd name="T40" fmla="*/ 45 w 98"/>
                <a:gd name="T41" fmla="*/ 73 h 92"/>
                <a:gd name="T42" fmla="*/ 29 w 98"/>
                <a:gd name="T43" fmla="*/ 75 h 92"/>
                <a:gd name="T44" fmla="*/ 1 w 98"/>
                <a:gd name="T45" fmla="*/ 74 h 92"/>
                <a:gd name="T46" fmla="*/ 0 w 98"/>
                <a:gd name="T47" fmla="*/ 69 h 92"/>
                <a:gd name="T48" fmla="*/ 11 w 98"/>
                <a:gd name="T49" fmla="*/ 62 h 92"/>
                <a:gd name="T50" fmla="*/ 7 w 98"/>
                <a:gd name="T51" fmla="*/ 57 h 92"/>
                <a:gd name="T52" fmla="*/ 22 w 98"/>
                <a:gd name="T53" fmla="*/ 46 h 92"/>
                <a:gd name="T54" fmla="*/ 47 w 98"/>
                <a:gd name="T55" fmla="*/ 16 h 92"/>
                <a:gd name="T56" fmla="*/ 59 w 98"/>
                <a:gd name="T57" fmla="*/ 6 h 92"/>
                <a:gd name="T58" fmla="*/ 74 w 98"/>
                <a:gd name="T59" fmla="*/ 0 h 92"/>
                <a:gd name="T60" fmla="*/ 80 w 98"/>
                <a:gd name="T61" fmla="*/ 1 h 92"/>
                <a:gd name="T62" fmla="*/ 75 w 98"/>
                <a:gd name="T63" fmla="*/ 6 h 92"/>
                <a:gd name="T64" fmla="*/ 64 w 98"/>
                <a:gd name="T65" fmla="*/ 1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8" h="92">
                  <a:moveTo>
                    <a:pt x="64" y="17"/>
                  </a:moveTo>
                  <a:lnTo>
                    <a:pt x="50" y="33"/>
                  </a:lnTo>
                  <a:lnTo>
                    <a:pt x="61" y="27"/>
                  </a:lnTo>
                  <a:lnTo>
                    <a:pt x="70" y="31"/>
                  </a:lnTo>
                  <a:lnTo>
                    <a:pt x="63" y="37"/>
                  </a:lnTo>
                  <a:lnTo>
                    <a:pt x="74" y="42"/>
                  </a:lnTo>
                  <a:lnTo>
                    <a:pt x="82" y="38"/>
                  </a:lnTo>
                  <a:lnTo>
                    <a:pt x="95" y="44"/>
                  </a:lnTo>
                  <a:lnTo>
                    <a:pt x="87" y="57"/>
                  </a:lnTo>
                  <a:lnTo>
                    <a:pt x="98" y="54"/>
                  </a:lnTo>
                  <a:lnTo>
                    <a:pt x="97" y="64"/>
                  </a:lnTo>
                  <a:lnTo>
                    <a:pt x="98" y="75"/>
                  </a:lnTo>
                  <a:lnTo>
                    <a:pt x="88" y="92"/>
                  </a:lnTo>
                  <a:lnTo>
                    <a:pt x="81" y="92"/>
                  </a:lnTo>
                  <a:lnTo>
                    <a:pt x="72" y="89"/>
                  </a:lnTo>
                  <a:lnTo>
                    <a:pt x="79" y="74"/>
                  </a:lnTo>
                  <a:lnTo>
                    <a:pt x="76" y="71"/>
                  </a:lnTo>
                  <a:lnTo>
                    <a:pt x="54" y="87"/>
                  </a:lnTo>
                  <a:lnTo>
                    <a:pt x="45" y="87"/>
                  </a:lnTo>
                  <a:lnTo>
                    <a:pt x="58" y="78"/>
                  </a:lnTo>
                  <a:lnTo>
                    <a:pt x="45" y="73"/>
                  </a:lnTo>
                  <a:lnTo>
                    <a:pt x="29" y="75"/>
                  </a:lnTo>
                  <a:lnTo>
                    <a:pt x="1" y="74"/>
                  </a:lnTo>
                  <a:lnTo>
                    <a:pt x="0" y="69"/>
                  </a:lnTo>
                  <a:lnTo>
                    <a:pt x="11" y="62"/>
                  </a:lnTo>
                  <a:lnTo>
                    <a:pt x="7" y="57"/>
                  </a:lnTo>
                  <a:lnTo>
                    <a:pt x="22" y="46"/>
                  </a:lnTo>
                  <a:lnTo>
                    <a:pt x="47" y="16"/>
                  </a:lnTo>
                  <a:lnTo>
                    <a:pt x="59" y="6"/>
                  </a:lnTo>
                  <a:lnTo>
                    <a:pt x="74" y="0"/>
                  </a:lnTo>
                  <a:lnTo>
                    <a:pt x="80" y="1"/>
                  </a:lnTo>
                  <a:lnTo>
                    <a:pt x="75" y="6"/>
                  </a:lnTo>
                  <a:lnTo>
                    <a:pt x="64" y="1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9896492-833D-4E0F-AF8C-55B199FB9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1161" y="2787572"/>
              <a:ext cx="46027" cy="55550"/>
            </a:xfrm>
            <a:custGeom>
              <a:avLst/>
              <a:gdLst>
                <a:gd name="T0" fmla="*/ 9 w 29"/>
                <a:gd name="T1" fmla="*/ 0 h 35"/>
                <a:gd name="T2" fmla="*/ 14 w 29"/>
                <a:gd name="T3" fmla="*/ 2 h 35"/>
                <a:gd name="T4" fmla="*/ 29 w 29"/>
                <a:gd name="T5" fmla="*/ 1 h 35"/>
                <a:gd name="T6" fmla="*/ 7 w 29"/>
                <a:gd name="T7" fmla="*/ 21 h 35"/>
                <a:gd name="T8" fmla="*/ 8 w 29"/>
                <a:gd name="T9" fmla="*/ 35 h 35"/>
                <a:gd name="T10" fmla="*/ 3 w 29"/>
                <a:gd name="T11" fmla="*/ 35 h 35"/>
                <a:gd name="T12" fmla="*/ 0 w 29"/>
                <a:gd name="T13" fmla="*/ 27 h 35"/>
                <a:gd name="T14" fmla="*/ 2 w 29"/>
                <a:gd name="T15" fmla="*/ 19 h 35"/>
                <a:gd name="T16" fmla="*/ 0 w 29"/>
                <a:gd name="T17" fmla="*/ 13 h 35"/>
                <a:gd name="T18" fmla="*/ 3 w 29"/>
                <a:gd name="T19" fmla="*/ 5 h 35"/>
                <a:gd name="T20" fmla="*/ 9 w 29"/>
                <a:gd name="T2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35">
                  <a:moveTo>
                    <a:pt x="9" y="0"/>
                  </a:moveTo>
                  <a:lnTo>
                    <a:pt x="14" y="2"/>
                  </a:lnTo>
                  <a:lnTo>
                    <a:pt x="29" y="1"/>
                  </a:lnTo>
                  <a:lnTo>
                    <a:pt x="7" y="21"/>
                  </a:lnTo>
                  <a:lnTo>
                    <a:pt x="8" y="35"/>
                  </a:lnTo>
                  <a:lnTo>
                    <a:pt x="3" y="35"/>
                  </a:lnTo>
                  <a:lnTo>
                    <a:pt x="0" y="27"/>
                  </a:lnTo>
                  <a:lnTo>
                    <a:pt x="2" y="19"/>
                  </a:lnTo>
                  <a:lnTo>
                    <a:pt x="0" y="13"/>
                  </a:lnTo>
                  <a:lnTo>
                    <a:pt x="3" y="5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AA786DCC-C7EF-4E45-AFCC-5A5791D7D9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3259" y="2557437"/>
              <a:ext cx="25395" cy="20633"/>
            </a:xfrm>
            <a:custGeom>
              <a:avLst/>
              <a:gdLst>
                <a:gd name="T0" fmla="*/ 16 w 16"/>
                <a:gd name="T1" fmla="*/ 4 h 13"/>
                <a:gd name="T2" fmla="*/ 5 w 16"/>
                <a:gd name="T3" fmla="*/ 13 h 13"/>
                <a:gd name="T4" fmla="*/ 0 w 16"/>
                <a:gd name="T5" fmla="*/ 12 h 13"/>
                <a:gd name="T6" fmla="*/ 0 w 16"/>
                <a:gd name="T7" fmla="*/ 6 h 13"/>
                <a:gd name="T8" fmla="*/ 1 w 16"/>
                <a:gd name="T9" fmla="*/ 5 h 13"/>
                <a:gd name="T10" fmla="*/ 9 w 16"/>
                <a:gd name="T11" fmla="*/ 0 h 13"/>
                <a:gd name="T12" fmla="*/ 14 w 16"/>
                <a:gd name="T13" fmla="*/ 1 h 13"/>
                <a:gd name="T14" fmla="*/ 16 w 16"/>
                <a:gd name="T1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3">
                  <a:moveTo>
                    <a:pt x="16" y="4"/>
                  </a:moveTo>
                  <a:lnTo>
                    <a:pt x="5" y="13"/>
                  </a:lnTo>
                  <a:lnTo>
                    <a:pt x="0" y="12"/>
                  </a:lnTo>
                  <a:lnTo>
                    <a:pt x="0" y="6"/>
                  </a:lnTo>
                  <a:lnTo>
                    <a:pt x="1" y="5"/>
                  </a:lnTo>
                  <a:lnTo>
                    <a:pt x="9" y="0"/>
                  </a:lnTo>
                  <a:lnTo>
                    <a:pt x="14" y="1"/>
                  </a:lnTo>
                  <a:lnTo>
                    <a:pt x="16" y="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4A8CCCA-3EB6-430F-B173-5F9CE78B12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5012" y="2543152"/>
              <a:ext cx="50789" cy="20633"/>
            </a:xfrm>
            <a:custGeom>
              <a:avLst/>
              <a:gdLst>
                <a:gd name="T0" fmla="*/ 30 w 32"/>
                <a:gd name="T1" fmla="*/ 4 h 13"/>
                <a:gd name="T2" fmla="*/ 8 w 32"/>
                <a:gd name="T3" fmla="*/ 13 h 13"/>
                <a:gd name="T4" fmla="*/ 0 w 32"/>
                <a:gd name="T5" fmla="*/ 12 h 13"/>
                <a:gd name="T6" fmla="*/ 0 w 32"/>
                <a:gd name="T7" fmla="*/ 8 h 13"/>
                <a:gd name="T8" fmla="*/ 14 w 32"/>
                <a:gd name="T9" fmla="*/ 0 h 13"/>
                <a:gd name="T10" fmla="*/ 32 w 32"/>
                <a:gd name="T11" fmla="*/ 0 h 13"/>
                <a:gd name="T12" fmla="*/ 30 w 32"/>
                <a:gd name="T13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3">
                  <a:moveTo>
                    <a:pt x="30" y="4"/>
                  </a:moveTo>
                  <a:lnTo>
                    <a:pt x="8" y="13"/>
                  </a:lnTo>
                  <a:lnTo>
                    <a:pt x="0" y="12"/>
                  </a:lnTo>
                  <a:lnTo>
                    <a:pt x="0" y="8"/>
                  </a:lnTo>
                  <a:lnTo>
                    <a:pt x="14" y="0"/>
                  </a:lnTo>
                  <a:lnTo>
                    <a:pt x="32" y="0"/>
                  </a:lnTo>
                  <a:lnTo>
                    <a:pt x="30" y="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1BADCCFE-7342-4E3F-ACBD-4A18DFD32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7398" y="2466970"/>
              <a:ext cx="149193" cy="73008"/>
            </a:xfrm>
            <a:custGeom>
              <a:avLst/>
              <a:gdLst>
                <a:gd name="T0" fmla="*/ 50 w 94"/>
                <a:gd name="T1" fmla="*/ 2 h 46"/>
                <a:gd name="T2" fmla="*/ 48 w 94"/>
                <a:gd name="T3" fmla="*/ 9 h 46"/>
                <a:gd name="T4" fmla="*/ 56 w 94"/>
                <a:gd name="T5" fmla="*/ 6 h 46"/>
                <a:gd name="T6" fmla="*/ 61 w 94"/>
                <a:gd name="T7" fmla="*/ 11 h 46"/>
                <a:gd name="T8" fmla="*/ 71 w 94"/>
                <a:gd name="T9" fmla="*/ 17 h 46"/>
                <a:gd name="T10" fmla="*/ 82 w 94"/>
                <a:gd name="T11" fmla="*/ 22 h 46"/>
                <a:gd name="T12" fmla="*/ 78 w 94"/>
                <a:gd name="T13" fmla="*/ 30 h 46"/>
                <a:gd name="T14" fmla="*/ 88 w 94"/>
                <a:gd name="T15" fmla="*/ 29 h 46"/>
                <a:gd name="T16" fmla="*/ 94 w 94"/>
                <a:gd name="T17" fmla="*/ 35 h 46"/>
                <a:gd name="T18" fmla="*/ 79 w 94"/>
                <a:gd name="T19" fmla="*/ 40 h 46"/>
                <a:gd name="T20" fmla="*/ 61 w 94"/>
                <a:gd name="T21" fmla="*/ 35 h 46"/>
                <a:gd name="T22" fmla="*/ 59 w 94"/>
                <a:gd name="T23" fmla="*/ 28 h 46"/>
                <a:gd name="T24" fmla="*/ 41 w 94"/>
                <a:gd name="T25" fmla="*/ 37 h 46"/>
                <a:gd name="T26" fmla="*/ 16 w 94"/>
                <a:gd name="T27" fmla="*/ 46 h 46"/>
                <a:gd name="T28" fmla="*/ 18 w 94"/>
                <a:gd name="T29" fmla="*/ 36 h 46"/>
                <a:gd name="T30" fmla="*/ 0 w 94"/>
                <a:gd name="T31" fmla="*/ 38 h 46"/>
                <a:gd name="T32" fmla="*/ 16 w 94"/>
                <a:gd name="T33" fmla="*/ 29 h 46"/>
                <a:gd name="T34" fmla="*/ 27 w 94"/>
                <a:gd name="T35" fmla="*/ 15 h 46"/>
                <a:gd name="T36" fmla="*/ 42 w 94"/>
                <a:gd name="T37" fmla="*/ 0 h 46"/>
                <a:gd name="T38" fmla="*/ 50 w 94"/>
                <a:gd name="T39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46">
                  <a:moveTo>
                    <a:pt x="50" y="2"/>
                  </a:moveTo>
                  <a:lnTo>
                    <a:pt x="48" y="9"/>
                  </a:lnTo>
                  <a:lnTo>
                    <a:pt x="56" y="6"/>
                  </a:lnTo>
                  <a:lnTo>
                    <a:pt x="61" y="11"/>
                  </a:lnTo>
                  <a:lnTo>
                    <a:pt x="71" y="17"/>
                  </a:lnTo>
                  <a:lnTo>
                    <a:pt x="82" y="22"/>
                  </a:lnTo>
                  <a:lnTo>
                    <a:pt x="78" y="30"/>
                  </a:lnTo>
                  <a:lnTo>
                    <a:pt x="88" y="29"/>
                  </a:lnTo>
                  <a:lnTo>
                    <a:pt x="94" y="35"/>
                  </a:lnTo>
                  <a:lnTo>
                    <a:pt x="79" y="40"/>
                  </a:lnTo>
                  <a:lnTo>
                    <a:pt x="61" y="35"/>
                  </a:lnTo>
                  <a:lnTo>
                    <a:pt x="59" y="28"/>
                  </a:lnTo>
                  <a:lnTo>
                    <a:pt x="41" y="37"/>
                  </a:lnTo>
                  <a:lnTo>
                    <a:pt x="16" y="46"/>
                  </a:lnTo>
                  <a:lnTo>
                    <a:pt x="18" y="36"/>
                  </a:lnTo>
                  <a:lnTo>
                    <a:pt x="0" y="38"/>
                  </a:lnTo>
                  <a:lnTo>
                    <a:pt x="16" y="29"/>
                  </a:lnTo>
                  <a:lnTo>
                    <a:pt x="27" y="15"/>
                  </a:lnTo>
                  <a:lnTo>
                    <a:pt x="42" y="0"/>
                  </a:lnTo>
                  <a:lnTo>
                    <a:pt x="50" y="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729616D-B4FC-4E7F-94F6-73D4C64A1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5626" y="2401897"/>
              <a:ext cx="52375" cy="30155"/>
            </a:xfrm>
            <a:custGeom>
              <a:avLst/>
              <a:gdLst>
                <a:gd name="T0" fmla="*/ 15 w 33"/>
                <a:gd name="T1" fmla="*/ 18 h 19"/>
                <a:gd name="T2" fmla="*/ 0 w 33"/>
                <a:gd name="T3" fmla="*/ 19 h 19"/>
                <a:gd name="T4" fmla="*/ 2 w 33"/>
                <a:gd name="T5" fmla="*/ 11 h 19"/>
                <a:gd name="T6" fmla="*/ 13 w 33"/>
                <a:gd name="T7" fmla="*/ 1 h 19"/>
                <a:gd name="T8" fmla="*/ 26 w 33"/>
                <a:gd name="T9" fmla="*/ 0 h 19"/>
                <a:gd name="T10" fmla="*/ 33 w 33"/>
                <a:gd name="T11" fmla="*/ 4 h 19"/>
                <a:gd name="T12" fmla="*/ 29 w 33"/>
                <a:gd name="T13" fmla="*/ 11 h 19"/>
                <a:gd name="T14" fmla="*/ 26 w 33"/>
                <a:gd name="T15" fmla="*/ 13 h 19"/>
                <a:gd name="T16" fmla="*/ 15 w 33"/>
                <a:gd name="T1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19">
                  <a:moveTo>
                    <a:pt x="15" y="18"/>
                  </a:moveTo>
                  <a:lnTo>
                    <a:pt x="0" y="19"/>
                  </a:lnTo>
                  <a:lnTo>
                    <a:pt x="2" y="11"/>
                  </a:lnTo>
                  <a:lnTo>
                    <a:pt x="13" y="1"/>
                  </a:lnTo>
                  <a:lnTo>
                    <a:pt x="26" y="0"/>
                  </a:lnTo>
                  <a:lnTo>
                    <a:pt x="33" y="4"/>
                  </a:lnTo>
                  <a:lnTo>
                    <a:pt x="29" y="11"/>
                  </a:lnTo>
                  <a:lnTo>
                    <a:pt x="26" y="13"/>
                  </a:lnTo>
                  <a:lnTo>
                    <a:pt x="15" y="1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30A9B6FD-3CC0-48A5-8994-CA0B72AD5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5664" y="2354283"/>
              <a:ext cx="73009" cy="34917"/>
            </a:xfrm>
            <a:custGeom>
              <a:avLst/>
              <a:gdLst>
                <a:gd name="T0" fmla="*/ 46 w 46"/>
                <a:gd name="T1" fmla="*/ 17 h 22"/>
                <a:gd name="T2" fmla="*/ 34 w 46"/>
                <a:gd name="T3" fmla="*/ 22 h 22"/>
                <a:gd name="T4" fmla="*/ 22 w 46"/>
                <a:gd name="T5" fmla="*/ 17 h 22"/>
                <a:gd name="T6" fmla="*/ 10 w 46"/>
                <a:gd name="T7" fmla="*/ 19 h 22"/>
                <a:gd name="T8" fmla="*/ 0 w 46"/>
                <a:gd name="T9" fmla="*/ 11 h 22"/>
                <a:gd name="T10" fmla="*/ 15 w 46"/>
                <a:gd name="T11" fmla="*/ 6 h 22"/>
                <a:gd name="T12" fmla="*/ 29 w 46"/>
                <a:gd name="T13" fmla="*/ 0 h 22"/>
                <a:gd name="T14" fmla="*/ 38 w 46"/>
                <a:gd name="T15" fmla="*/ 4 h 22"/>
                <a:gd name="T16" fmla="*/ 43 w 46"/>
                <a:gd name="T17" fmla="*/ 7 h 22"/>
                <a:gd name="T18" fmla="*/ 44 w 46"/>
                <a:gd name="T19" fmla="*/ 10 h 22"/>
                <a:gd name="T20" fmla="*/ 46 w 46"/>
                <a:gd name="T21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22">
                  <a:moveTo>
                    <a:pt x="46" y="17"/>
                  </a:moveTo>
                  <a:lnTo>
                    <a:pt x="34" y="22"/>
                  </a:lnTo>
                  <a:lnTo>
                    <a:pt x="22" y="17"/>
                  </a:lnTo>
                  <a:lnTo>
                    <a:pt x="10" y="19"/>
                  </a:lnTo>
                  <a:lnTo>
                    <a:pt x="0" y="11"/>
                  </a:lnTo>
                  <a:lnTo>
                    <a:pt x="15" y="6"/>
                  </a:lnTo>
                  <a:lnTo>
                    <a:pt x="29" y="0"/>
                  </a:lnTo>
                  <a:lnTo>
                    <a:pt x="38" y="4"/>
                  </a:lnTo>
                  <a:lnTo>
                    <a:pt x="43" y="7"/>
                  </a:lnTo>
                  <a:lnTo>
                    <a:pt x="44" y="10"/>
                  </a:lnTo>
                  <a:lnTo>
                    <a:pt x="46" y="1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3AFD5695-128A-4AF3-93BE-FCC653484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7509" y="2309843"/>
              <a:ext cx="1733172" cy="833248"/>
            </a:xfrm>
            <a:custGeom>
              <a:avLst/>
              <a:gdLst>
                <a:gd name="T0" fmla="*/ 863 w 1092"/>
                <a:gd name="T1" fmla="*/ 428 h 525"/>
                <a:gd name="T2" fmla="*/ 817 w 1092"/>
                <a:gd name="T3" fmla="*/ 464 h 525"/>
                <a:gd name="T4" fmla="*/ 751 w 1092"/>
                <a:gd name="T5" fmla="*/ 473 h 525"/>
                <a:gd name="T6" fmla="*/ 716 w 1092"/>
                <a:gd name="T7" fmla="*/ 491 h 525"/>
                <a:gd name="T8" fmla="*/ 673 w 1092"/>
                <a:gd name="T9" fmla="*/ 501 h 525"/>
                <a:gd name="T10" fmla="*/ 669 w 1092"/>
                <a:gd name="T11" fmla="*/ 510 h 525"/>
                <a:gd name="T12" fmla="*/ 635 w 1092"/>
                <a:gd name="T13" fmla="*/ 519 h 525"/>
                <a:gd name="T14" fmla="*/ 642 w 1092"/>
                <a:gd name="T15" fmla="*/ 501 h 525"/>
                <a:gd name="T16" fmla="*/ 666 w 1092"/>
                <a:gd name="T17" fmla="*/ 476 h 525"/>
                <a:gd name="T18" fmla="*/ 665 w 1092"/>
                <a:gd name="T19" fmla="*/ 449 h 525"/>
                <a:gd name="T20" fmla="*/ 627 w 1092"/>
                <a:gd name="T21" fmla="*/ 443 h 525"/>
                <a:gd name="T22" fmla="*/ 626 w 1092"/>
                <a:gd name="T23" fmla="*/ 422 h 525"/>
                <a:gd name="T24" fmla="*/ 603 w 1092"/>
                <a:gd name="T25" fmla="*/ 400 h 525"/>
                <a:gd name="T26" fmla="*/ 562 w 1092"/>
                <a:gd name="T27" fmla="*/ 414 h 525"/>
                <a:gd name="T28" fmla="*/ 498 w 1092"/>
                <a:gd name="T29" fmla="*/ 401 h 525"/>
                <a:gd name="T30" fmla="*/ 458 w 1092"/>
                <a:gd name="T31" fmla="*/ 395 h 525"/>
                <a:gd name="T32" fmla="*/ 227 w 1092"/>
                <a:gd name="T33" fmla="*/ 395 h 525"/>
                <a:gd name="T34" fmla="*/ 81 w 1092"/>
                <a:gd name="T35" fmla="*/ 395 h 525"/>
                <a:gd name="T36" fmla="*/ 54 w 1092"/>
                <a:gd name="T37" fmla="*/ 334 h 525"/>
                <a:gd name="T38" fmla="*/ 67 w 1092"/>
                <a:gd name="T39" fmla="*/ 280 h 525"/>
                <a:gd name="T40" fmla="*/ 66 w 1092"/>
                <a:gd name="T41" fmla="*/ 217 h 525"/>
                <a:gd name="T42" fmla="*/ 22 w 1092"/>
                <a:gd name="T43" fmla="*/ 205 h 525"/>
                <a:gd name="T44" fmla="*/ 179 w 1092"/>
                <a:gd name="T45" fmla="*/ 34 h 525"/>
                <a:gd name="T46" fmla="*/ 256 w 1092"/>
                <a:gd name="T47" fmla="*/ 36 h 525"/>
                <a:gd name="T48" fmla="*/ 337 w 1092"/>
                <a:gd name="T49" fmla="*/ 30 h 525"/>
                <a:gd name="T50" fmla="*/ 375 w 1092"/>
                <a:gd name="T51" fmla="*/ 39 h 525"/>
                <a:gd name="T52" fmla="*/ 449 w 1092"/>
                <a:gd name="T53" fmla="*/ 46 h 525"/>
                <a:gd name="T54" fmla="*/ 479 w 1092"/>
                <a:gd name="T55" fmla="*/ 67 h 525"/>
                <a:gd name="T56" fmla="*/ 546 w 1092"/>
                <a:gd name="T57" fmla="*/ 57 h 525"/>
                <a:gd name="T58" fmla="*/ 598 w 1092"/>
                <a:gd name="T59" fmla="*/ 62 h 525"/>
                <a:gd name="T60" fmla="*/ 674 w 1092"/>
                <a:gd name="T61" fmla="*/ 56 h 525"/>
                <a:gd name="T62" fmla="*/ 717 w 1092"/>
                <a:gd name="T63" fmla="*/ 61 h 525"/>
                <a:gd name="T64" fmla="*/ 763 w 1092"/>
                <a:gd name="T65" fmla="*/ 0 h 525"/>
                <a:gd name="T66" fmla="*/ 786 w 1092"/>
                <a:gd name="T67" fmla="*/ 38 h 525"/>
                <a:gd name="T68" fmla="*/ 797 w 1092"/>
                <a:gd name="T69" fmla="*/ 75 h 525"/>
                <a:gd name="T70" fmla="*/ 884 w 1092"/>
                <a:gd name="T71" fmla="*/ 36 h 525"/>
                <a:gd name="T72" fmla="*/ 870 w 1092"/>
                <a:gd name="T73" fmla="*/ 77 h 525"/>
                <a:gd name="T74" fmla="*/ 777 w 1092"/>
                <a:gd name="T75" fmla="*/ 108 h 525"/>
                <a:gd name="T76" fmla="*/ 703 w 1092"/>
                <a:gd name="T77" fmla="*/ 146 h 525"/>
                <a:gd name="T78" fmla="*/ 603 w 1092"/>
                <a:gd name="T79" fmla="*/ 216 h 525"/>
                <a:gd name="T80" fmla="*/ 657 w 1092"/>
                <a:gd name="T81" fmla="*/ 253 h 525"/>
                <a:gd name="T82" fmla="*/ 719 w 1092"/>
                <a:gd name="T83" fmla="*/ 282 h 525"/>
                <a:gd name="T84" fmla="*/ 731 w 1092"/>
                <a:gd name="T85" fmla="*/ 354 h 525"/>
                <a:gd name="T86" fmla="*/ 790 w 1092"/>
                <a:gd name="T87" fmla="*/ 283 h 525"/>
                <a:gd name="T88" fmla="*/ 820 w 1092"/>
                <a:gd name="T89" fmla="*/ 218 h 525"/>
                <a:gd name="T90" fmla="*/ 892 w 1092"/>
                <a:gd name="T91" fmla="*/ 158 h 525"/>
                <a:gd name="T92" fmla="*/ 939 w 1092"/>
                <a:gd name="T93" fmla="*/ 177 h 525"/>
                <a:gd name="T94" fmla="*/ 963 w 1092"/>
                <a:gd name="T95" fmla="*/ 228 h 525"/>
                <a:gd name="T96" fmla="*/ 1033 w 1092"/>
                <a:gd name="T97" fmla="*/ 229 h 525"/>
                <a:gd name="T98" fmla="*/ 1072 w 1092"/>
                <a:gd name="T99" fmla="*/ 287 h 525"/>
                <a:gd name="T100" fmla="*/ 1086 w 1092"/>
                <a:gd name="T101" fmla="*/ 337 h 525"/>
                <a:gd name="T102" fmla="*/ 986 w 1092"/>
                <a:gd name="T103" fmla="*/ 375 h 525"/>
                <a:gd name="T104" fmla="*/ 880 w 1092"/>
                <a:gd name="T105" fmla="*/ 394 h 525"/>
                <a:gd name="T106" fmla="*/ 910 w 1092"/>
                <a:gd name="T107" fmla="*/ 393 h 525"/>
                <a:gd name="T108" fmla="*/ 923 w 1092"/>
                <a:gd name="T109" fmla="*/ 446 h 525"/>
                <a:gd name="T110" fmla="*/ 990 w 1092"/>
                <a:gd name="T111" fmla="*/ 452 h 525"/>
                <a:gd name="T112" fmla="*/ 882 w 1092"/>
                <a:gd name="T113" fmla="*/ 495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92" h="525">
                  <a:moveTo>
                    <a:pt x="876" y="467"/>
                  </a:moveTo>
                  <a:lnTo>
                    <a:pt x="869" y="456"/>
                  </a:lnTo>
                  <a:lnTo>
                    <a:pt x="878" y="431"/>
                  </a:lnTo>
                  <a:lnTo>
                    <a:pt x="873" y="425"/>
                  </a:lnTo>
                  <a:lnTo>
                    <a:pt x="863" y="428"/>
                  </a:lnTo>
                  <a:lnTo>
                    <a:pt x="859" y="424"/>
                  </a:lnTo>
                  <a:lnTo>
                    <a:pt x="843" y="438"/>
                  </a:lnTo>
                  <a:lnTo>
                    <a:pt x="833" y="452"/>
                  </a:lnTo>
                  <a:lnTo>
                    <a:pt x="825" y="461"/>
                  </a:lnTo>
                  <a:lnTo>
                    <a:pt x="817" y="464"/>
                  </a:lnTo>
                  <a:lnTo>
                    <a:pt x="812" y="465"/>
                  </a:lnTo>
                  <a:lnTo>
                    <a:pt x="809" y="469"/>
                  </a:lnTo>
                  <a:lnTo>
                    <a:pt x="782" y="469"/>
                  </a:lnTo>
                  <a:lnTo>
                    <a:pt x="759" y="470"/>
                  </a:lnTo>
                  <a:lnTo>
                    <a:pt x="751" y="473"/>
                  </a:lnTo>
                  <a:lnTo>
                    <a:pt x="731" y="486"/>
                  </a:lnTo>
                  <a:lnTo>
                    <a:pt x="731" y="485"/>
                  </a:lnTo>
                  <a:lnTo>
                    <a:pt x="728" y="485"/>
                  </a:lnTo>
                  <a:lnTo>
                    <a:pt x="722" y="487"/>
                  </a:lnTo>
                  <a:lnTo>
                    <a:pt x="716" y="491"/>
                  </a:lnTo>
                  <a:lnTo>
                    <a:pt x="711" y="488"/>
                  </a:lnTo>
                  <a:lnTo>
                    <a:pt x="697" y="490"/>
                  </a:lnTo>
                  <a:lnTo>
                    <a:pt x="686" y="493"/>
                  </a:lnTo>
                  <a:lnTo>
                    <a:pt x="680" y="495"/>
                  </a:lnTo>
                  <a:lnTo>
                    <a:pt x="673" y="501"/>
                  </a:lnTo>
                  <a:lnTo>
                    <a:pt x="678" y="503"/>
                  </a:lnTo>
                  <a:lnTo>
                    <a:pt x="683" y="502"/>
                  </a:lnTo>
                  <a:lnTo>
                    <a:pt x="684" y="502"/>
                  </a:lnTo>
                  <a:lnTo>
                    <a:pt x="683" y="508"/>
                  </a:lnTo>
                  <a:lnTo>
                    <a:pt x="669" y="510"/>
                  </a:lnTo>
                  <a:lnTo>
                    <a:pt x="661" y="512"/>
                  </a:lnTo>
                  <a:lnTo>
                    <a:pt x="656" y="515"/>
                  </a:lnTo>
                  <a:lnTo>
                    <a:pt x="648" y="514"/>
                  </a:lnTo>
                  <a:lnTo>
                    <a:pt x="643" y="514"/>
                  </a:lnTo>
                  <a:lnTo>
                    <a:pt x="635" y="519"/>
                  </a:lnTo>
                  <a:lnTo>
                    <a:pt x="621" y="525"/>
                  </a:lnTo>
                  <a:lnTo>
                    <a:pt x="613" y="525"/>
                  </a:lnTo>
                  <a:lnTo>
                    <a:pt x="619" y="518"/>
                  </a:lnTo>
                  <a:lnTo>
                    <a:pt x="630" y="508"/>
                  </a:lnTo>
                  <a:lnTo>
                    <a:pt x="642" y="501"/>
                  </a:lnTo>
                  <a:lnTo>
                    <a:pt x="646" y="496"/>
                  </a:lnTo>
                  <a:lnTo>
                    <a:pt x="648" y="487"/>
                  </a:lnTo>
                  <a:lnTo>
                    <a:pt x="660" y="476"/>
                  </a:lnTo>
                  <a:lnTo>
                    <a:pt x="662" y="465"/>
                  </a:lnTo>
                  <a:lnTo>
                    <a:pt x="666" y="476"/>
                  </a:lnTo>
                  <a:lnTo>
                    <a:pt x="677" y="479"/>
                  </a:lnTo>
                  <a:lnTo>
                    <a:pt x="683" y="473"/>
                  </a:lnTo>
                  <a:lnTo>
                    <a:pt x="680" y="459"/>
                  </a:lnTo>
                  <a:lnTo>
                    <a:pt x="677" y="453"/>
                  </a:lnTo>
                  <a:lnTo>
                    <a:pt x="665" y="449"/>
                  </a:lnTo>
                  <a:lnTo>
                    <a:pt x="654" y="447"/>
                  </a:lnTo>
                  <a:lnTo>
                    <a:pt x="642" y="447"/>
                  </a:lnTo>
                  <a:lnTo>
                    <a:pt x="632" y="445"/>
                  </a:lnTo>
                  <a:lnTo>
                    <a:pt x="631" y="440"/>
                  </a:lnTo>
                  <a:lnTo>
                    <a:pt x="627" y="443"/>
                  </a:lnTo>
                  <a:lnTo>
                    <a:pt x="623" y="442"/>
                  </a:lnTo>
                  <a:lnTo>
                    <a:pt x="629" y="436"/>
                  </a:lnTo>
                  <a:lnTo>
                    <a:pt x="623" y="434"/>
                  </a:lnTo>
                  <a:lnTo>
                    <a:pt x="629" y="427"/>
                  </a:lnTo>
                  <a:lnTo>
                    <a:pt x="626" y="422"/>
                  </a:lnTo>
                  <a:lnTo>
                    <a:pt x="631" y="416"/>
                  </a:lnTo>
                  <a:lnTo>
                    <a:pt x="615" y="414"/>
                  </a:lnTo>
                  <a:lnTo>
                    <a:pt x="615" y="403"/>
                  </a:lnTo>
                  <a:lnTo>
                    <a:pt x="612" y="400"/>
                  </a:lnTo>
                  <a:lnTo>
                    <a:pt x="603" y="400"/>
                  </a:lnTo>
                  <a:lnTo>
                    <a:pt x="591" y="396"/>
                  </a:lnTo>
                  <a:lnTo>
                    <a:pt x="586" y="399"/>
                  </a:lnTo>
                  <a:lnTo>
                    <a:pt x="581" y="403"/>
                  </a:lnTo>
                  <a:lnTo>
                    <a:pt x="571" y="406"/>
                  </a:lnTo>
                  <a:lnTo>
                    <a:pt x="562" y="414"/>
                  </a:lnTo>
                  <a:lnTo>
                    <a:pt x="546" y="408"/>
                  </a:lnTo>
                  <a:lnTo>
                    <a:pt x="533" y="411"/>
                  </a:lnTo>
                  <a:lnTo>
                    <a:pt x="521" y="405"/>
                  </a:lnTo>
                  <a:lnTo>
                    <a:pt x="508" y="402"/>
                  </a:lnTo>
                  <a:lnTo>
                    <a:pt x="498" y="401"/>
                  </a:lnTo>
                  <a:lnTo>
                    <a:pt x="495" y="398"/>
                  </a:lnTo>
                  <a:lnTo>
                    <a:pt x="498" y="388"/>
                  </a:lnTo>
                  <a:lnTo>
                    <a:pt x="492" y="388"/>
                  </a:lnTo>
                  <a:lnTo>
                    <a:pt x="489" y="395"/>
                  </a:lnTo>
                  <a:lnTo>
                    <a:pt x="458" y="395"/>
                  </a:lnTo>
                  <a:lnTo>
                    <a:pt x="408" y="395"/>
                  </a:lnTo>
                  <a:lnTo>
                    <a:pt x="358" y="395"/>
                  </a:lnTo>
                  <a:lnTo>
                    <a:pt x="315" y="395"/>
                  </a:lnTo>
                  <a:lnTo>
                    <a:pt x="270" y="395"/>
                  </a:lnTo>
                  <a:lnTo>
                    <a:pt x="227" y="395"/>
                  </a:lnTo>
                  <a:lnTo>
                    <a:pt x="182" y="395"/>
                  </a:lnTo>
                  <a:lnTo>
                    <a:pt x="168" y="395"/>
                  </a:lnTo>
                  <a:lnTo>
                    <a:pt x="124" y="395"/>
                  </a:lnTo>
                  <a:lnTo>
                    <a:pt x="83" y="395"/>
                  </a:lnTo>
                  <a:lnTo>
                    <a:pt x="81" y="395"/>
                  </a:lnTo>
                  <a:lnTo>
                    <a:pt x="64" y="377"/>
                  </a:lnTo>
                  <a:lnTo>
                    <a:pt x="60" y="369"/>
                  </a:lnTo>
                  <a:lnTo>
                    <a:pt x="39" y="362"/>
                  </a:lnTo>
                  <a:lnTo>
                    <a:pt x="43" y="345"/>
                  </a:lnTo>
                  <a:lnTo>
                    <a:pt x="54" y="334"/>
                  </a:lnTo>
                  <a:lnTo>
                    <a:pt x="42" y="326"/>
                  </a:lnTo>
                  <a:lnTo>
                    <a:pt x="51" y="311"/>
                  </a:lnTo>
                  <a:lnTo>
                    <a:pt x="45" y="299"/>
                  </a:lnTo>
                  <a:lnTo>
                    <a:pt x="52" y="289"/>
                  </a:lnTo>
                  <a:lnTo>
                    <a:pt x="67" y="280"/>
                  </a:lnTo>
                  <a:lnTo>
                    <a:pt x="76" y="269"/>
                  </a:lnTo>
                  <a:lnTo>
                    <a:pt x="63" y="258"/>
                  </a:lnTo>
                  <a:lnTo>
                    <a:pt x="67" y="237"/>
                  </a:lnTo>
                  <a:lnTo>
                    <a:pt x="70" y="225"/>
                  </a:lnTo>
                  <a:lnTo>
                    <a:pt x="66" y="217"/>
                  </a:lnTo>
                  <a:lnTo>
                    <a:pt x="63" y="210"/>
                  </a:lnTo>
                  <a:lnTo>
                    <a:pt x="65" y="201"/>
                  </a:lnTo>
                  <a:lnTo>
                    <a:pt x="46" y="206"/>
                  </a:lnTo>
                  <a:lnTo>
                    <a:pt x="23" y="217"/>
                  </a:lnTo>
                  <a:lnTo>
                    <a:pt x="22" y="205"/>
                  </a:lnTo>
                  <a:lnTo>
                    <a:pt x="21" y="197"/>
                  </a:lnTo>
                  <a:lnTo>
                    <a:pt x="13" y="193"/>
                  </a:lnTo>
                  <a:lnTo>
                    <a:pt x="0" y="192"/>
                  </a:lnTo>
                  <a:lnTo>
                    <a:pt x="106" y="95"/>
                  </a:lnTo>
                  <a:lnTo>
                    <a:pt x="179" y="34"/>
                  </a:lnTo>
                  <a:lnTo>
                    <a:pt x="196" y="39"/>
                  </a:lnTo>
                  <a:lnTo>
                    <a:pt x="206" y="46"/>
                  </a:lnTo>
                  <a:lnTo>
                    <a:pt x="217" y="48"/>
                  </a:lnTo>
                  <a:lnTo>
                    <a:pt x="236" y="41"/>
                  </a:lnTo>
                  <a:lnTo>
                    <a:pt x="256" y="36"/>
                  </a:lnTo>
                  <a:lnTo>
                    <a:pt x="272" y="38"/>
                  </a:lnTo>
                  <a:lnTo>
                    <a:pt x="298" y="31"/>
                  </a:lnTo>
                  <a:lnTo>
                    <a:pt x="323" y="27"/>
                  </a:lnTo>
                  <a:lnTo>
                    <a:pt x="324" y="34"/>
                  </a:lnTo>
                  <a:lnTo>
                    <a:pt x="337" y="30"/>
                  </a:lnTo>
                  <a:lnTo>
                    <a:pt x="348" y="22"/>
                  </a:lnTo>
                  <a:lnTo>
                    <a:pt x="355" y="24"/>
                  </a:lnTo>
                  <a:lnTo>
                    <a:pt x="358" y="39"/>
                  </a:lnTo>
                  <a:lnTo>
                    <a:pt x="387" y="28"/>
                  </a:lnTo>
                  <a:lnTo>
                    <a:pt x="375" y="39"/>
                  </a:lnTo>
                  <a:lnTo>
                    <a:pt x="393" y="37"/>
                  </a:lnTo>
                  <a:lnTo>
                    <a:pt x="402" y="33"/>
                  </a:lnTo>
                  <a:lnTo>
                    <a:pt x="416" y="34"/>
                  </a:lnTo>
                  <a:lnTo>
                    <a:pt x="427" y="40"/>
                  </a:lnTo>
                  <a:lnTo>
                    <a:pt x="449" y="46"/>
                  </a:lnTo>
                  <a:lnTo>
                    <a:pt x="464" y="48"/>
                  </a:lnTo>
                  <a:lnTo>
                    <a:pt x="477" y="48"/>
                  </a:lnTo>
                  <a:lnTo>
                    <a:pt x="485" y="56"/>
                  </a:lnTo>
                  <a:lnTo>
                    <a:pt x="460" y="64"/>
                  </a:lnTo>
                  <a:lnTo>
                    <a:pt x="479" y="67"/>
                  </a:lnTo>
                  <a:lnTo>
                    <a:pt x="515" y="65"/>
                  </a:lnTo>
                  <a:lnTo>
                    <a:pt x="527" y="62"/>
                  </a:lnTo>
                  <a:lnTo>
                    <a:pt x="532" y="72"/>
                  </a:lnTo>
                  <a:lnTo>
                    <a:pt x="552" y="64"/>
                  </a:lnTo>
                  <a:lnTo>
                    <a:pt x="546" y="57"/>
                  </a:lnTo>
                  <a:lnTo>
                    <a:pt x="560" y="52"/>
                  </a:lnTo>
                  <a:lnTo>
                    <a:pt x="575" y="51"/>
                  </a:lnTo>
                  <a:lnTo>
                    <a:pt x="586" y="49"/>
                  </a:lnTo>
                  <a:lnTo>
                    <a:pt x="593" y="54"/>
                  </a:lnTo>
                  <a:lnTo>
                    <a:pt x="598" y="62"/>
                  </a:lnTo>
                  <a:lnTo>
                    <a:pt x="612" y="61"/>
                  </a:lnTo>
                  <a:lnTo>
                    <a:pt x="628" y="68"/>
                  </a:lnTo>
                  <a:lnTo>
                    <a:pt x="649" y="65"/>
                  </a:lnTo>
                  <a:lnTo>
                    <a:pt x="667" y="65"/>
                  </a:lnTo>
                  <a:lnTo>
                    <a:pt x="674" y="56"/>
                  </a:lnTo>
                  <a:lnTo>
                    <a:pt x="687" y="53"/>
                  </a:lnTo>
                  <a:lnTo>
                    <a:pt x="702" y="58"/>
                  </a:lnTo>
                  <a:lnTo>
                    <a:pt x="689" y="74"/>
                  </a:lnTo>
                  <a:lnTo>
                    <a:pt x="707" y="61"/>
                  </a:lnTo>
                  <a:lnTo>
                    <a:pt x="717" y="61"/>
                  </a:lnTo>
                  <a:lnTo>
                    <a:pt x="736" y="45"/>
                  </a:lnTo>
                  <a:lnTo>
                    <a:pt x="731" y="35"/>
                  </a:lnTo>
                  <a:lnTo>
                    <a:pt x="723" y="28"/>
                  </a:lnTo>
                  <a:lnTo>
                    <a:pt x="739" y="11"/>
                  </a:lnTo>
                  <a:lnTo>
                    <a:pt x="763" y="0"/>
                  </a:lnTo>
                  <a:lnTo>
                    <a:pt x="777" y="2"/>
                  </a:lnTo>
                  <a:lnTo>
                    <a:pt x="783" y="9"/>
                  </a:lnTo>
                  <a:lnTo>
                    <a:pt x="783" y="27"/>
                  </a:lnTo>
                  <a:lnTo>
                    <a:pt x="766" y="35"/>
                  </a:lnTo>
                  <a:lnTo>
                    <a:pt x="786" y="38"/>
                  </a:lnTo>
                  <a:lnTo>
                    <a:pt x="773" y="54"/>
                  </a:lnTo>
                  <a:lnTo>
                    <a:pt x="800" y="42"/>
                  </a:lnTo>
                  <a:lnTo>
                    <a:pt x="806" y="52"/>
                  </a:lnTo>
                  <a:lnTo>
                    <a:pt x="793" y="64"/>
                  </a:lnTo>
                  <a:lnTo>
                    <a:pt x="797" y="75"/>
                  </a:lnTo>
                  <a:lnTo>
                    <a:pt x="819" y="64"/>
                  </a:lnTo>
                  <a:lnTo>
                    <a:pt x="838" y="49"/>
                  </a:lnTo>
                  <a:lnTo>
                    <a:pt x="852" y="32"/>
                  </a:lnTo>
                  <a:lnTo>
                    <a:pt x="869" y="33"/>
                  </a:lnTo>
                  <a:lnTo>
                    <a:pt x="884" y="36"/>
                  </a:lnTo>
                  <a:lnTo>
                    <a:pt x="895" y="43"/>
                  </a:lnTo>
                  <a:lnTo>
                    <a:pt x="890" y="51"/>
                  </a:lnTo>
                  <a:lnTo>
                    <a:pt x="874" y="60"/>
                  </a:lnTo>
                  <a:lnTo>
                    <a:pt x="877" y="68"/>
                  </a:lnTo>
                  <a:lnTo>
                    <a:pt x="870" y="77"/>
                  </a:lnTo>
                  <a:lnTo>
                    <a:pt x="838" y="88"/>
                  </a:lnTo>
                  <a:lnTo>
                    <a:pt x="819" y="91"/>
                  </a:lnTo>
                  <a:lnTo>
                    <a:pt x="809" y="86"/>
                  </a:lnTo>
                  <a:lnTo>
                    <a:pt x="800" y="94"/>
                  </a:lnTo>
                  <a:lnTo>
                    <a:pt x="777" y="108"/>
                  </a:lnTo>
                  <a:lnTo>
                    <a:pt x="769" y="116"/>
                  </a:lnTo>
                  <a:lnTo>
                    <a:pt x="746" y="127"/>
                  </a:lnTo>
                  <a:lnTo>
                    <a:pt x="726" y="128"/>
                  </a:lnTo>
                  <a:lnTo>
                    <a:pt x="712" y="135"/>
                  </a:lnTo>
                  <a:lnTo>
                    <a:pt x="703" y="146"/>
                  </a:lnTo>
                  <a:lnTo>
                    <a:pt x="686" y="148"/>
                  </a:lnTo>
                  <a:lnTo>
                    <a:pt x="660" y="162"/>
                  </a:lnTo>
                  <a:lnTo>
                    <a:pt x="632" y="182"/>
                  </a:lnTo>
                  <a:lnTo>
                    <a:pt x="618" y="195"/>
                  </a:lnTo>
                  <a:lnTo>
                    <a:pt x="603" y="216"/>
                  </a:lnTo>
                  <a:lnTo>
                    <a:pt x="621" y="219"/>
                  </a:lnTo>
                  <a:lnTo>
                    <a:pt x="617" y="235"/>
                  </a:lnTo>
                  <a:lnTo>
                    <a:pt x="614" y="248"/>
                  </a:lnTo>
                  <a:lnTo>
                    <a:pt x="636" y="245"/>
                  </a:lnTo>
                  <a:lnTo>
                    <a:pt x="657" y="253"/>
                  </a:lnTo>
                  <a:lnTo>
                    <a:pt x="666" y="259"/>
                  </a:lnTo>
                  <a:lnTo>
                    <a:pt x="672" y="268"/>
                  </a:lnTo>
                  <a:lnTo>
                    <a:pt x="686" y="273"/>
                  </a:lnTo>
                  <a:lnTo>
                    <a:pt x="697" y="280"/>
                  </a:lnTo>
                  <a:lnTo>
                    <a:pt x="719" y="282"/>
                  </a:lnTo>
                  <a:lnTo>
                    <a:pt x="733" y="283"/>
                  </a:lnTo>
                  <a:lnTo>
                    <a:pt x="723" y="299"/>
                  </a:lnTo>
                  <a:lnTo>
                    <a:pt x="717" y="316"/>
                  </a:lnTo>
                  <a:lnTo>
                    <a:pt x="717" y="337"/>
                  </a:lnTo>
                  <a:lnTo>
                    <a:pt x="731" y="354"/>
                  </a:lnTo>
                  <a:lnTo>
                    <a:pt x="745" y="348"/>
                  </a:lnTo>
                  <a:lnTo>
                    <a:pt x="761" y="330"/>
                  </a:lnTo>
                  <a:lnTo>
                    <a:pt x="768" y="301"/>
                  </a:lnTo>
                  <a:lnTo>
                    <a:pt x="763" y="292"/>
                  </a:lnTo>
                  <a:lnTo>
                    <a:pt x="790" y="283"/>
                  </a:lnTo>
                  <a:lnTo>
                    <a:pt x="812" y="271"/>
                  </a:lnTo>
                  <a:lnTo>
                    <a:pt x="826" y="258"/>
                  </a:lnTo>
                  <a:lnTo>
                    <a:pt x="831" y="246"/>
                  </a:lnTo>
                  <a:lnTo>
                    <a:pt x="830" y="231"/>
                  </a:lnTo>
                  <a:lnTo>
                    <a:pt x="820" y="218"/>
                  </a:lnTo>
                  <a:lnTo>
                    <a:pt x="847" y="199"/>
                  </a:lnTo>
                  <a:lnTo>
                    <a:pt x="850" y="184"/>
                  </a:lnTo>
                  <a:lnTo>
                    <a:pt x="861" y="157"/>
                  </a:lnTo>
                  <a:lnTo>
                    <a:pt x="873" y="153"/>
                  </a:lnTo>
                  <a:lnTo>
                    <a:pt x="892" y="158"/>
                  </a:lnTo>
                  <a:lnTo>
                    <a:pt x="905" y="159"/>
                  </a:lnTo>
                  <a:lnTo>
                    <a:pt x="918" y="155"/>
                  </a:lnTo>
                  <a:lnTo>
                    <a:pt x="928" y="161"/>
                  </a:lnTo>
                  <a:lnTo>
                    <a:pt x="938" y="171"/>
                  </a:lnTo>
                  <a:lnTo>
                    <a:pt x="939" y="177"/>
                  </a:lnTo>
                  <a:lnTo>
                    <a:pt x="962" y="179"/>
                  </a:lnTo>
                  <a:lnTo>
                    <a:pt x="954" y="194"/>
                  </a:lnTo>
                  <a:lnTo>
                    <a:pt x="947" y="215"/>
                  </a:lnTo>
                  <a:lnTo>
                    <a:pt x="958" y="218"/>
                  </a:lnTo>
                  <a:lnTo>
                    <a:pt x="963" y="228"/>
                  </a:lnTo>
                  <a:lnTo>
                    <a:pt x="987" y="219"/>
                  </a:lnTo>
                  <a:lnTo>
                    <a:pt x="1009" y="199"/>
                  </a:lnTo>
                  <a:lnTo>
                    <a:pt x="1022" y="191"/>
                  </a:lnTo>
                  <a:lnTo>
                    <a:pt x="1025" y="207"/>
                  </a:lnTo>
                  <a:lnTo>
                    <a:pt x="1033" y="229"/>
                  </a:lnTo>
                  <a:lnTo>
                    <a:pt x="1039" y="251"/>
                  </a:lnTo>
                  <a:lnTo>
                    <a:pt x="1028" y="262"/>
                  </a:lnTo>
                  <a:lnTo>
                    <a:pt x="1043" y="272"/>
                  </a:lnTo>
                  <a:lnTo>
                    <a:pt x="1051" y="282"/>
                  </a:lnTo>
                  <a:lnTo>
                    <a:pt x="1072" y="287"/>
                  </a:lnTo>
                  <a:lnTo>
                    <a:pt x="1079" y="292"/>
                  </a:lnTo>
                  <a:lnTo>
                    <a:pt x="1079" y="308"/>
                  </a:lnTo>
                  <a:lnTo>
                    <a:pt x="1089" y="310"/>
                  </a:lnTo>
                  <a:lnTo>
                    <a:pt x="1092" y="317"/>
                  </a:lnTo>
                  <a:lnTo>
                    <a:pt x="1086" y="337"/>
                  </a:lnTo>
                  <a:lnTo>
                    <a:pt x="1074" y="344"/>
                  </a:lnTo>
                  <a:lnTo>
                    <a:pt x="1061" y="351"/>
                  </a:lnTo>
                  <a:lnTo>
                    <a:pt x="1035" y="357"/>
                  </a:lnTo>
                  <a:lnTo>
                    <a:pt x="1012" y="372"/>
                  </a:lnTo>
                  <a:lnTo>
                    <a:pt x="986" y="375"/>
                  </a:lnTo>
                  <a:lnTo>
                    <a:pt x="957" y="371"/>
                  </a:lnTo>
                  <a:lnTo>
                    <a:pt x="935" y="371"/>
                  </a:lnTo>
                  <a:lnTo>
                    <a:pt x="919" y="372"/>
                  </a:lnTo>
                  <a:lnTo>
                    <a:pt x="903" y="385"/>
                  </a:lnTo>
                  <a:lnTo>
                    <a:pt x="880" y="394"/>
                  </a:lnTo>
                  <a:lnTo>
                    <a:pt x="851" y="418"/>
                  </a:lnTo>
                  <a:lnTo>
                    <a:pt x="827" y="436"/>
                  </a:lnTo>
                  <a:lnTo>
                    <a:pt x="841" y="433"/>
                  </a:lnTo>
                  <a:lnTo>
                    <a:pt x="873" y="408"/>
                  </a:lnTo>
                  <a:lnTo>
                    <a:pt x="910" y="393"/>
                  </a:lnTo>
                  <a:lnTo>
                    <a:pt x="932" y="391"/>
                  </a:lnTo>
                  <a:lnTo>
                    <a:pt x="942" y="400"/>
                  </a:lnTo>
                  <a:lnTo>
                    <a:pt x="924" y="412"/>
                  </a:lnTo>
                  <a:lnTo>
                    <a:pt x="922" y="432"/>
                  </a:lnTo>
                  <a:lnTo>
                    <a:pt x="923" y="446"/>
                  </a:lnTo>
                  <a:lnTo>
                    <a:pt x="939" y="456"/>
                  </a:lnTo>
                  <a:lnTo>
                    <a:pt x="965" y="453"/>
                  </a:lnTo>
                  <a:lnTo>
                    <a:pt x="985" y="432"/>
                  </a:lnTo>
                  <a:lnTo>
                    <a:pt x="983" y="445"/>
                  </a:lnTo>
                  <a:lnTo>
                    <a:pt x="990" y="452"/>
                  </a:lnTo>
                  <a:lnTo>
                    <a:pt x="968" y="465"/>
                  </a:lnTo>
                  <a:lnTo>
                    <a:pt x="931" y="476"/>
                  </a:lnTo>
                  <a:lnTo>
                    <a:pt x="914" y="483"/>
                  </a:lnTo>
                  <a:lnTo>
                    <a:pt x="893" y="496"/>
                  </a:lnTo>
                  <a:lnTo>
                    <a:pt x="882" y="495"/>
                  </a:lnTo>
                  <a:lnTo>
                    <a:pt x="886" y="479"/>
                  </a:lnTo>
                  <a:lnTo>
                    <a:pt x="917" y="464"/>
                  </a:lnTo>
                  <a:lnTo>
                    <a:pt x="894" y="465"/>
                  </a:lnTo>
                  <a:lnTo>
                    <a:pt x="876" y="46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F16A88C5-FD89-414A-B199-6AE831B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1884" y="2276513"/>
              <a:ext cx="314257" cy="119035"/>
            </a:xfrm>
            <a:custGeom>
              <a:avLst/>
              <a:gdLst>
                <a:gd name="T0" fmla="*/ 92 w 198"/>
                <a:gd name="T1" fmla="*/ 3 h 75"/>
                <a:gd name="T2" fmla="*/ 77 w 198"/>
                <a:gd name="T3" fmla="*/ 9 h 75"/>
                <a:gd name="T4" fmla="*/ 109 w 198"/>
                <a:gd name="T5" fmla="*/ 5 h 75"/>
                <a:gd name="T6" fmla="*/ 117 w 198"/>
                <a:gd name="T7" fmla="*/ 13 h 75"/>
                <a:gd name="T8" fmla="*/ 138 w 198"/>
                <a:gd name="T9" fmla="*/ 5 h 75"/>
                <a:gd name="T10" fmla="*/ 143 w 198"/>
                <a:gd name="T11" fmla="*/ 10 h 75"/>
                <a:gd name="T12" fmla="*/ 137 w 198"/>
                <a:gd name="T13" fmla="*/ 25 h 75"/>
                <a:gd name="T14" fmla="*/ 149 w 198"/>
                <a:gd name="T15" fmla="*/ 19 h 75"/>
                <a:gd name="T16" fmla="*/ 158 w 198"/>
                <a:gd name="T17" fmla="*/ 3 h 75"/>
                <a:gd name="T18" fmla="*/ 171 w 198"/>
                <a:gd name="T19" fmla="*/ 0 h 75"/>
                <a:gd name="T20" fmla="*/ 180 w 198"/>
                <a:gd name="T21" fmla="*/ 3 h 75"/>
                <a:gd name="T22" fmla="*/ 186 w 198"/>
                <a:gd name="T23" fmla="*/ 9 h 75"/>
                <a:gd name="T24" fmla="*/ 178 w 198"/>
                <a:gd name="T25" fmla="*/ 24 h 75"/>
                <a:gd name="T26" fmla="*/ 171 w 198"/>
                <a:gd name="T27" fmla="*/ 35 h 75"/>
                <a:gd name="T28" fmla="*/ 183 w 198"/>
                <a:gd name="T29" fmla="*/ 43 h 75"/>
                <a:gd name="T30" fmla="*/ 198 w 198"/>
                <a:gd name="T31" fmla="*/ 51 h 75"/>
                <a:gd name="T32" fmla="*/ 191 w 198"/>
                <a:gd name="T33" fmla="*/ 58 h 75"/>
                <a:gd name="T34" fmla="*/ 169 w 198"/>
                <a:gd name="T35" fmla="*/ 59 h 75"/>
                <a:gd name="T36" fmla="*/ 171 w 198"/>
                <a:gd name="T37" fmla="*/ 65 h 75"/>
                <a:gd name="T38" fmla="*/ 163 w 198"/>
                <a:gd name="T39" fmla="*/ 71 h 75"/>
                <a:gd name="T40" fmla="*/ 143 w 198"/>
                <a:gd name="T41" fmla="*/ 69 h 75"/>
                <a:gd name="T42" fmla="*/ 126 w 198"/>
                <a:gd name="T43" fmla="*/ 64 h 75"/>
                <a:gd name="T44" fmla="*/ 111 w 198"/>
                <a:gd name="T45" fmla="*/ 65 h 75"/>
                <a:gd name="T46" fmla="*/ 83 w 198"/>
                <a:gd name="T47" fmla="*/ 71 h 75"/>
                <a:gd name="T48" fmla="*/ 49 w 198"/>
                <a:gd name="T49" fmla="*/ 73 h 75"/>
                <a:gd name="T50" fmla="*/ 26 w 198"/>
                <a:gd name="T51" fmla="*/ 75 h 75"/>
                <a:gd name="T52" fmla="*/ 26 w 198"/>
                <a:gd name="T53" fmla="*/ 67 h 75"/>
                <a:gd name="T54" fmla="*/ 15 w 198"/>
                <a:gd name="T55" fmla="*/ 63 h 75"/>
                <a:gd name="T56" fmla="*/ 1 w 198"/>
                <a:gd name="T57" fmla="*/ 64 h 75"/>
                <a:gd name="T58" fmla="*/ 0 w 198"/>
                <a:gd name="T59" fmla="*/ 52 h 75"/>
                <a:gd name="T60" fmla="*/ 9 w 198"/>
                <a:gd name="T61" fmla="*/ 50 h 75"/>
                <a:gd name="T62" fmla="*/ 31 w 198"/>
                <a:gd name="T63" fmla="*/ 47 h 75"/>
                <a:gd name="T64" fmla="*/ 47 w 198"/>
                <a:gd name="T65" fmla="*/ 48 h 75"/>
                <a:gd name="T66" fmla="*/ 66 w 198"/>
                <a:gd name="T67" fmla="*/ 45 h 75"/>
                <a:gd name="T68" fmla="*/ 46 w 198"/>
                <a:gd name="T69" fmla="*/ 42 h 75"/>
                <a:gd name="T70" fmla="*/ 20 w 198"/>
                <a:gd name="T71" fmla="*/ 43 h 75"/>
                <a:gd name="T72" fmla="*/ 3 w 198"/>
                <a:gd name="T73" fmla="*/ 43 h 75"/>
                <a:gd name="T74" fmla="*/ 3 w 198"/>
                <a:gd name="T75" fmla="*/ 37 h 75"/>
                <a:gd name="T76" fmla="*/ 37 w 198"/>
                <a:gd name="T77" fmla="*/ 30 h 75"/>
                <a:gd name="T78" fmla="*/ 19 w 198"/>
                <a:gd name="T79" fmla="*/ 31 h 75"/>
                <a:gd name="T80" fmla="*/ 3 w 198"/>
                <a:gd name="T81" fmla="*/ 26 h 75"/>
                <a:gd name="T82" fmla="*/ 26 w 198"/>
                <a:gd name="T83" fmla="*/ 15 h 75"/>
                <a:gd name="T84" fmla="*/ 41 w 198"/>
                <a:gd name="T85" fmla="*/ 9 h 75"/>
                <a:gd name="T86" fmla="*/ 83 w 198"/>
                <a:gd name="T87" fmla="*/ 0 h 75"/>
                <a:gd name="T88" fmla="*/ 92 w 198"/>
                <a:gd name="T89" fmla="*/ 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8" h="75">
                  <a:moveTo>
                    <a:pt x="92" y="3"/>
                  </a:moveTo>
                  <a:lnTo>
                    <a:pt x="77" y="9"/>
                  </a:lnTo>
                  <a:lnTo>
                    <a:pt x="109" y="5"/>
                  </a:lnTo>
                  <a:lnTo>
                    <a:pt x="117" y="13"/>
                  </a:lnTo>
                  <a:lnTo>
                    <a:pt x="138" y="5"/>
                  </a:lnTo>
                  <a:lnTo>
                    <a:pt x="143" y="10"/>
                  </a:lnTo>
                  <a:lnTo>
                    <a:pt x="137" y="25"/>
                  </a:lnTo>
                  <a:lnTo>
                    <a:pt x="149" y="19"/>
                  </a:lnTo>
                  <a:lnTo>
                    <a:pt x="158" y="3"/>
                  </a:lnTo>
                  <a:lnTo>
                    <a:pt x="171" y="0"/>
                  </a:lnTo>
                  <a:lnTo>
                    <a:pt x="180" y="3"/>
                  </a:lnTo>
                  <a:lnTo>
                    <a:pt x="186" y="9"/>
                  </a:lnTo>
                  <a:lnTo>
                    <a:pt x="178" y="24"/>
                  </a:lnTo>
                  <a:lnTo>
                    <a:pt x="171" y="35"/>
                  </a:lnTo>
                  <a:lnTo>
                    <a:pt x="183" y="43"/>
                  </a:lnTo>
                  <a:lnTo>
                    <a:pt x="198" y="51"/>
                  </a:lnTo>
                  <a:lnTo>
                    <a:pt x="191" y="58"/>
                  </a:lnTo>
                  <a:lnTo>
                    <a:pt x="169" y="59"/>
                  </a:lnTo>
                  <a:lnTo>
                    <a:pt x="171" y="65"/>
                  </a:lnTo>
                  <a:lnTo>
                    <a:pt x="163" y="71"/>
                  </a:lnTo>
                  <a:lnTo>
                    <a:pt x="143" y="69"/>
                  </a:lnTo>
                  <a:lnTo>
                    <a:pt x="126" y="64"/>
                  </a:lnTo>
                  <a:lnTo>
                    <a:pt x="111" y="65"/>
                  </a:lnTo>
                  <a:lnTo>
                    <a:pt x="83" y="71"/>
                  </a:lnTo>
                  <a:lnTo>
                    <a:pt x="49" y="73"/>
                  </a:lnTo>
                  <a:lnTo>
                    <a:pt x="26" y="75"/>
                  </a:lnTo>
                  <a:lnTo>
                    <a:pt x="26" y="67"/>
                  </a:lnTo>
                  <a:lnTo>
                    <a:pt x="15" y="63"/>
                  </a:lnTo>
                  <a:lnTo>
                    <a:pt x="1" y="64"/>
                  </a:lnTo>
                  <a:lnTo>
                    <a:pt x="0" y="52"/>
                  </a:lnTo>
                  <a:lnTo>
                    <a:pt x="9" y="50"/>
                  </a:lnTo>
                  <a:lnTo>
                    <a:pt x="31" y="47"/>
                  </a:lnTo>
                  <a:lnTo>
                    <a:pt x="47" y="48"/>
                  </a:lnTo>
                  <a:lnTo>
                    <a:pt x="66" y="45"/>
                  </a:lnTo>
                  <a:lnTo>
                    <a:pt x="46" y="42"/>
                  </a:lnTo>
                  <a:lnTo>
                    <a:pt x="20" y="43"/>
                  </a:lnTo>
                  <a:lnTo>
                    <a:pt x="3" y="43"/>
                  </a:lnTo>
                  <a:lnTo>
                    <a:pt x="3" y="37"/>
                  </a:lnTo>
                  <a:lnTo>
                    <a:pt x="37" y="30"/>
                  </a:lnTo>
                  <a:lnTo>
                    <a:pt x="19" y="31"/>
                  </a:lnTo>
                  <a:lnTo>
                    <a:pt x="3" y="26"/>
                  </a:lnTo>
                  <a:lnTo>
                    <a:pt x="26" y="15"/>
                  </a:lnTo>
                  <a:lnTo>
                    <a:pt x="41" y="9"/>
                  </a:lnTo>
                  <a:lnTo>
                    <a:pt x="83" y="0"/>
                  </a:lnTo>
                  <a:lnTo>
                    <a:pt x="92" y="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28F44F3F-E4F2-415E-8ABE-474B38E56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9159" y="2268578"/>
              <a:ext cx="44440" cy="20633"/>
            </a:xfrm>
            <a:custGeom>
              <a:avLst/>
              <a:gdLst>
                <a:gd name="T0" fmla="*/ 28 w 28"/>
                <a:gd name="T1" fmla="*/ 3 h 13"/>
                <a:gd name="T2" fmla="*/ 7 w 28"/>
                <a:gd name="T3" fmla="*/ 13 h 13"/>
                <a:gd name="T4" fmla="*/ 0 w 28"/>
                <a:gd name="T5" fmla="*/ 3 h 13"/>
                <a:gd name="T6" fmla="*/ 6 w 28"/>
                <a:gd name="T7" fmla="*/ 0 h 13"/>
                <a:gd name="T8" fmla="*/ 22 w 28"/>
                <a:gd name="T9" fmla="*/ 0 h 13"/>
                <a:gd name="T10" fmla="*/ 28 w 28"/>
                <a:gd name="T1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3">
                  <a:moveTo>
                    <a:pt x="28" y="3"/>
                  </a:moveTo>
                  <a:lnTo>
                    <a:pt x="7" y="13"/>
                  </a:lnTo>
                  <a:lnTo>
                    <a:pt x="0" y="3"/>
                  </a:lnTo>
                  <a:lnTo>
                    <a:pt x="6" y="0"/>
                  </a:lnTo>
                  <a:lnTo>
                    <a:pt x="22" y="0"/>
                  </a:lnTo>
                  <a:lnTo>
                    <a:pt x="28" y="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DBE44867-F27D-4E27-8C75-F0D27B29B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3718" y="2265403"/>
              <a:ext cx="79358" cy="25394"/>
            </a:xfrm>
            <a:custGeom>
              <a:avLst/>
              <a:gdLst>
                <a:gd name="T0" fmla="*/ 50 w 50"/>
                <a:gd name="T1" fmla="*/ 10 h 16"/>
                <a:gd name="T2" fmla="*/ 48 w 50"/>
                <a:gd name="T3" fmla="*/ 14 h 16"/>
                <a:gd name="T4" fmla="*/ 36 w 50"/>
                <a:gd name="T5" fmla="*/ 13 h 16"/>
                <a:gd name="T6" fmla="*/ 24 w 50"/>
                <a:gd name="T7" fmla="*/ 13 h 16"/>
                <a:gd name="T8" fmla="*/ 9 w 50"/>
                <a:gd name="T9" fmla="*/ 16 h 16"/>
                <a:gd name="T10" fmla="*/ 7 w 50"/>
                <a:gd name="T11" fmla="*/ 14 h 16"/>
                <a:gd name="T12" fmla="*/ 0 w 50"/>
                <a:gd name="T13" fmla="*/ 6 h 16"/>
                <a:gd name="T14" fmla="*/ 5 w 50"/>
                <a:gd name="T15" fmla="*/ 1 h 16"/>
                <a:gd name="T16" fmla="*/ 12 w 50"/>
                <a:gd name="T17" fmla="*/ 0 h 16"/>
                <a:gd name="T18" fmla="*/ 36 w 50"/>
                <a:gd name="T19" fmla="*/ 2 h 16"/>
                <a:gd name="T20" fmla="*/ 50 w 50"/>
                <a:gd name="T21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16">
                  <a:moveTo>
                    <a:pt x="50" y="10"/>
                  </a:moveTo>
                  <a:lnTo>
                    <a:pt x="48" y="14"/>
                  </a:lnTo>
                  <a:lnTo>
                    <a:pt x="36" y="13"/>
                  </a:lnTo>
                  <a:lnTo>
                    <a:pt x="24" y="13"/>
                  </a:lnTo>
                  <a:lnTo>
                    <a:pt x="9" y="16"/>
                  </a:lnTo>
                  <a:lnTo>
                    <a:pt x="7" y="14"/>
                  </a:lnTo>
                  <a:lnTo>
                    <a:pt x="0" y="6"/>
                  </a:lnTo>
                  <a:lnTo>
                    <a:pt x="5" y="1"/>
                  </a:lnTo>
                  <a:lnTo>
                    <a:pt x="12" y="0"/>
                  </a:lnTo>
                  <a:lnTo>
                    <a:pt x="36" y="2"/>
                  </a:lnTo>
                  <a:lnTo>
                    <a:pt x="50" y="1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97CE0FC0-D5FC-4CFE-B8A6-F1474C4B3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1040" y="2263815"/>
              <a:ext cx="471385" cy="306317"/>
            </a:xfrm>
            <a:custGeom>
              <a:avLst/>
              <a:gdLst>
                <a:gd name="T0" fmla="*/ 67 w 297"/>
                <a:gd name="T1" fmla="*/ 20 h 193"/>
                <a:gd name="T2" fmla="*/ 123 w 297"/>
                <a:gd name="T3" fmla="*/ 1 h 193"/>
                <a:gd name="T4" fmla="*/ 120 w 297"/>
                <a:gd name="T5" fmla="*/ 27 h 193"/>
                <a:gd name="T6" fmla="*/ 163 w 297"/>
                <a:gd name="T7" fmla="*/ 16 h 193"/>
                <a:gd name="T8" fmla="*/ 194 w 297"/>
                <a:gd name="T9" fmla="*/ 31 h 193"/>
                <a:gd name="T10" fmla="*/ 215 w 297"/>
                <a:gd name="T11" fmla="*/ 34 h 193"/>
                <a:gd name="T12" fmla="*/ 245 w 297"/>
                <a:gd name="T13" fmla="*/ 51 h 193"/>
                <a:gd name="T14" fmla="*/ 255 w 297"/>
                <a:gd name="T15" fmla="*/ 72 h 193"/>
                <a:gd name="T16" fmla="*/ 250 w 297"/>
                <a:gd name="T17" fmla="*/ 90 h 193"/>
                <a:gd name="T18" fmla="*/ 278 w 297"/>
                <a:gd name="T19" fmla="*/ 108 h 193"/>
                <a:gd name="T20" fmla="*/ 287 w 297"/>
                <a:gd name="T21" fmla="*/ 121 h 193"/>
                <a:gd name="T22" fmla="*/ 243 w 297"/>
                <a:gd name="T23" fmla="*/ 134 h 193"/>
                <a:gd name="T24" fmla="*/ 214 w 297"/>
                <a:gd name="T25" fmla="*/ 120 h 193"/>
                <a:gd name="T26" fmla="*/ 216 w 297"/>
                <a:gd name="T27" fmla="*/ 139 h 193"/>
                <a:gd name="T28" fmla="*/ 232 w 297"/>
                <a:gd name="T29" fmla="*/ 151 h 193"/>
                <a:gd name="T30" fmla="*/ 221 w 297"/>
                <a:gd name="T31" fmla="*/ 180 h 193"/>
                <a:gd name="T32" fmla="*/ 182 w 297"/>
                <a:gd name="T33" fmla="*/ 162 h 193"/>
                <a:gd name="T34" fmla="*/ 200 w 297"/>
                <a:gd name="T35" fmla="*/ 187 h 193"/>
                <a:gd name="T36" fmla="*/ 168 w 297"/>
                <a:gd name="T37" fmla="*/ 186 h 193"/>
                <a:gd name="T38" fmla="*/ 133 w 297"/>
                <a:gd name="T39" fmla="*/ 168 h 193"/>
                <a:gd name="T40" fmla="*/ 126 w 297"/>
                <a:gd name="T41" fmla="*/ 154 h 193"/>
                <a:gd name="T42" fmla="*/ 110 w 297"/>
                <a:gd name="T43" fmla="*/ 151 h 193"/>
                <a:gd name="T44" fmla="*/ 64 w 297"/>
                <a:gd name="T45" fmla="*/ 148 h 193"/>
                <a:gd name="T46" fmla="*/ 104 w 297"/>
                <a:gd name="T47" fmla="*/ 135 h 193"/>
                <a:gd name="T48" fmla="*/ 131 w 297"/>
                <a:gd name="T49" fmla="*/ 127 h 193"/>
                <a:gd name="T50" fmla="*/ 166 w 297"/>
                <a:gd name="T51" fmla="*/ 103 h 193"/>
                <a:gd name="T52" fmla="*/ 166 w 297"/>
                <a:gd name="T53" fmla="*/ 90 h 193"/>
                <a:gd name="T54" fmla="*/ 131 w 297"/>
                <a:gd name="T55" fmla="*/ 77 h 193"/>
                <a:gd name="T56" fmla="*/ 135 w 297"/>
                <a:gd name="T57" fmla="*/ 63 h 193"/>
                <a:gd name="T58" fmla="*/ 119 w 297"/>
                <a:gd name="T59" fmla="*/ 57 h 193"/>
                <a:gd name="T60" fmla="*/ 86 w 297"/>
                <a:gd name="T61" fmla="*/ 63 h 193"/>
                <a:gd name="T62" fmla="*/ 23 w 297"/>
                <a:gd name="T63" fmla="*/ 55 h 193"/>
                <a:gd name="T64" fmla="*/ 0 w 297"/>
                <a:gd name="T65" fmla="*/ 47 h 193"/>
                <a:gd name="T66" fmla="*/ 2 w 297"/>
                <a:gd name="T67" fmla="*/ 40 h 193"/>
                <a:gd name="T68" fmla="*/ 33 w 297"/>
                <a:gd name="T69" fmla="*/ 11 h 193"/>
                <a:gd name="T70" fmla="*/ 83 w 297"/>
                <a:gd name="T71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7" h="193">
                  <a:moveTo>
                    <a:pt x="66" y="10"/>
                  </a:moveTo>
                  <a:lnTo>
                    <a:pt x="67" y="20"/>
                  </a:lnTo>
                  <a:lnTo>
                    <a:pt x="88" y="7"/>
                  </a:lnTo>
                  <a:lnTo>
                    <a:pt x="123" y="1"/>
                  </a:lnTo>
                  <a:lnTo>
                    <a:pt x="130" y="17"/>
                  </a:lnTo>
                  <a:lnTo>
                    <a:pt x="120" y="27"/>
                  </a:lnTo>
                  <a:lnTo>
                    <a:pt x="147" y="23"/>
                  </a:lnTo>
                  <a:lnTo>
                    <a:pt x="163" y="16"/>
                  </a:lnTo>
                  <a:lnTo>
                    <a:pt x="183" y="24"/>
                  </a:lnTo>
                  <a:lnTo>
                    <a:pt x="194" y="31"/>
                  </a:lnTo>
                  <a:lnTo>
                    <a:pt x="190" y="38"/>
                  </a:lnTo>
                  <a:lnTo>
                    <a:pt x="215" y="34"/>
                  </a:lnTo>
                  <a:lnTo>
                    <a:pt x="221" y="45"/>
                  </a:lnTo>
                  <a:lnTo>
                    <a:pt x="245" y="51"/>
                  </a:lnTo>
                  <a:lnTo>
                    <a:pt x="252" y="57"/>
                  </a:lnTo>
                  <a:lnTo>
                    <a:pt x="255" y="72"/>
                  </a:lnTo>
                  <a:lnTo>
                    <a:pt x="227" y="80"/>
                  </a:lnTo>
                  <a:lnTo>
                    <a:pt x="250" y="90"/>
                  </a:lnTo>
                  <a:lnTo>
                    <a:pt x="268" y="94"/>
                  </a:lnTo>
                  <a:lnTo>
                    <a:pt x="278" y="108"/>
                  </a:lnTo>
                  <a:lnTo>
                    <a:pt x="297" y="110"/>
                  </a:lnTo>
                  <a:lnTo>
                    <a:pt x="287" y="121"/>
                  </a:lnTo>
                  <a:lnTo>
                    <a:pt x="255" y="140"/>
                  </a:lnTo>
                  <a:lnTo>
                    <a:pt x="243" y="134"/>
                  </a:lnTo>
                  <a:lnTo>
                    <a:pt x="232" y="117"/>
                  </a:lnTo>
                  <a:lnTo>
                    <a:pt x="214" y="120"/>
                  </a:lnTo>
                  <a:lnTo>
                    <a:pt x="208" y="129"/>
                  </a:lnTo>
                  <a:lnTo>
                    <a:pt x="216" y="139"/>
                  </a:lnTo>
                  <a:lnTo>
                    <a:pt x="229" y="146"/>
                  </a:lnTo>
                  <a:lnTo>
                    <a:pt x="232" y="151"/>
                  </a:lnTo>
                  <a:lnTo>
                    <a:pt x="231" y="168"/>
                  </a:lnTo>
                  <a:lnTo>
                    <a:pt x="221" y="180"/>
                  </a:lnTo>
                  <a:lnTo>
                    <a:pt x="207" y="175"/>
                  </a:lnTo>
                  <a:lnTo>
                    <a:pt x="182" y="162"/>
                  </a:lnTo>
                  <a:lnTo>
                    <a:pt x="192" y="177"/>
                  </a:lnTo>
                  <a:lnTo>
                    <a:pt x="200" y="187"/>
                  </a:lnTo>
                  <a:lnTo>
                    <a:pt x="199" y="193"/>
                  </a:lnTo>
                  <a:lnTo>
                    <a:pt x="168" y="186"/>
                  </a:lnTo>
                  <a:lnTo>
                    <a:pt x="145" y="176"/>
                  </a:lnTo>
                  <a:lnTo>
                    <a:pt x="133" y="168"/>
                  </a:lnTo>
                  <a:lnTo>
                    <a:pt x="141" y="163"/>
                  </a:lnTo>
                  <a:lnTo>
                    <a:pt x="126" y="154"/>
                  </a:lnTo>
                  <a:lnTo>
                    <a:pt x="113" y="146"/>
                  </a:lnTo>
                  <a:lnTo>
                    <a:pt x="110" y="151"/>
                  </a:lnTo>
                  <a:lnTo>
                    <a:pt x="71" y="154"/>
                  </a:lnTo>
                  <a:lnTo>
                    <a:pt x="64" y="148"/>
                  </a:lnTo>
                  <a:lnTo>
                    <a:pt x="80" y="136"/>
                  </a:lnTo>
                  <a:lnTo>
                    <a:pt x="104" y="135"/>
                  </a:lnTo>
                  <a:lnTo>
                    <a:pt x="131" y="133"/>
                  </a:lnTo>
                  <a:lnTo>
                    <a:pt x="131" y="127"/>
                  </a:lnTo>
                  <a:lnTo>
                    <a:pt x="140" y="119"/>
                  </a:lnTo>
                  <a:lnTo>
                    <a:pt x="166" y="103"/>
                  </a:lnTo>
                  <a:lnTo>
                    <a:pt x="168" y="96"/>
                  </a:lnTo>
                  <a:lnTo>
                    <a:pt x="166" y="90"/>
                  </a:lnTo>
                  <a:lnTo>
                    <a:pt x="152" y="83"/>
                  </a:lnTo>
                  <a:lnTo>
                    <a:pt x="131" y="77"/>
                  </a:lnTo>
                  <a:lnTo>
                    <a:pt x="141" y="73"/>
                  </a:lnTo>
                  <a:lnTo>
                    <a:pt x="135" y="63"/>
                  </a:lnTo>
                  <a:lnTo>
                    <a:pt x="125" y="62"/>
                  </a:lnTo>
                  <a:lnTo>
                    <a:pt x="119" y="57"/>
                  </a:lnTo>
                  <a:lnTo>
                    <a:pt x="110" y="61"/>
                  </a:lnTo>
                  <a:lnTo>
                    <a:pt x="86" y="63"/>
                  </a:lnTo>
                  <a:lnTo>
                    <a:pt x="45" y="60"/>
                  </a:lnTo>
                  <a:lnTo>
                    <a:pt x="23" y="55"/>
                  </a:lnTo>
                  <a:lnTo>
                    <a:pt x="5" y="53"/>
                  </a:lnTo>
                  <a:lnTo>
                    <a:pt x="0" y="47"/>
                  </a:lnTo>
                  <a:lnTo>
                    <a:pt x="19" y="40"/>
                  </a:lnTo>
                  <a:lnTo>
                    <a:pt x="2" y="40"/>
                  </a:lnTo>
                  <a:lnTo>
                    <a:pt x="11" y="24"/>
                  </a:lnTo>
                  <a:lnTo>
                    <a:pt x="33" y="11"/>
                  </a:lnTo>
                  <a:lnTo>
                    <a:pt x="51" y="4"/>
                  </a:lnTo>
                  <a:lnTo>
                    <a:pt x="83" y="0"/>
                  </a:lnTo>
                  <a:lnTo>
                    <a:pt x="66" y="1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DD6BBEAA-E3E4-47AD-BE5E-255304226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6297" y="2263815"/>
              <a:ext cx="125384" cy="61898"/>
            </a:xfrm>
            <a:custGeom>
              <a:avLst/>
              <a:gdLst>
                <a:gd name="T0" fmla="*/ 46 w 79"/>
                <a:gd name="T1" fmla="*/ 0 h 39"/>
                <a:gd name="T2" fmla="*/ 57 w 79"/>
                <a:gd name="T3" fmla="*/ 3 h 39"/>
                <a:gd name="T4" fmla="*/ 79 w 79"/>
                <a:gd name="T5" fmla="*/ 1 h 39"/>
                <a:gd name="T6" fmla="*/ 77 w 79"/>
                <a:gd name="T7" fmla="*/ 6 h 39"/>
                <a:gd name="T8" fmla="*/ 60 w 79"/>
                <a:gd name="T9" fmla="*/ 13 h 39"/>
                <a:gd name="T10" fmla="*/ 71 w 79"/>
                <a:gd name="T11" fmla="*/ 19 h 39"/>
                <a:gd name="T12" fmla="*/ 55 w 79"/>
                <a:gd name="T13" fmla="*/ 33 h 39"/>
                <a:gd name="T14" fmla="*/ 31 w 79"/>
                <a:gd name="T15" fmla="*/ 39 h 39"/>
                <a:gd name="T16" fmla="*/ 20 w 79"/>
                <a:gd name="T17" fmla="*/ 38 h 39"/>
                <a:gd name="T18" fmla="*/ 18 w 79"/>
                <a:gd name="T19" fmla="*/ 32 h 39"/>
                <a:gd name="T20" fmla="*/ 0 w 79"/>
                <a:gd name="T21" fmla="*/ 20 h 39"/>
                <a:gd name="T22" fmla="*/ 6 w 79"/>
                <a:gd name="T23" fmla="*/ 15 h 39"/>
                <a:gd name="T24" fmla="*/ 27 w 79"/>
                <a:gd name="T25" fmla="*/ 17 h 39"/>
                <a:gd name="T26" fmla="*/ 25 w 79"/>
                <a:gd name="T27" fmla="*/ 7 h 39"/>
                <a:gd name="T28" fmla="*/ 46 w 79"/>
                <a:gd name="T2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" h="39">
                  <a:moveTo>
                    <a:pt x="46" y="0"/>
                  </a:moveTo>
                  <a:lnTo>
                    <a:pt x="57" y="3"/>
                  </a:lnTo>
                  <a:lnTo>
                    <a:pt x="79" y="1"/>
                  </a:lnTo>
                  <a:lnTo>
                    <a:pt x="77" y="6"/>
                  </a:lnTo>
                  <a:lnTo>
                    <a:pt x="60" y="13"/>
                  </a:lnTo>
                  <a:lnTo>
                    <a:pt x="71" y="19"/>
                  </a:lnTo>
                  <a:lnTo>
                    <a:pt x="55" y="33"/>
                  </a:lnTo>
                  <a:lnTo>
                    <a:pt x="31" y="39"/>
                  </a:lnTo>
                  <a:lnTo>
                    <a:pt x="20" y="38"/>
                  </a:lnTo>
                  <a:lnTo>
                    <a:pt x="18" y="32"/>
                  </a:lnTo>
                  <a:lnTo>
                    <a:pt x="0" y="20"/>
                  </a:lnTo>
                  <a:lnTo>
                    <a:pt x="6" y="15"/>
                  </a:lnTo>
                  <a:lnTo>
                    <a:pt x="27" y="17"/>
                  </a:lnTo>
                  <a:lnTo>
                    <a:pt x="25" y="7"/>
                  </a:lnTo>
                  <a:lnTo>
                    <a:pt x="46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06FCD621-6CD9-4645-BBA2-43E8E0316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8507" y="2255880"/>
              <a:ext cx="131733" cy="52375"/>
            </a:xfrm>
            <a:custGeom>
              <a:avLst/>
              <a:gdLst>
                <a:gd name="T0" fmla="*/ 36 w 83"/>
                <a:gd name="T1" fmla="*/ 21 h 33"/>
                <a:gd name="T2" fmla="*/ 13 w 83"/>
                <a:gd name="T3" fmla="*/ 33 h 33"/>
                <a:gd name="T4" fmla="*/ 0 w 83"/>
                <a:gd name="T5" fmla="*/ 32 h 33"/>
                <a:gd name="T6" fmla="*/ 5 w 83"/>
                <a:gd name="T7" fmla="*/ 18 h 33"/>
                <a:gd name="T8" fmla="*/ 13 w 83"/>
                <a:gd name="T9" fmla="*/ 11 h 33"/>
                <a:gd name="T10" fmla="*/ 26 w 83"/>
                <a:gd name="T11" fmla="*/ 5 h 33"/>
                <a:gd name="T12" fmla="*/ 40 w 83"/>
                <a:gd name="T13" fmla="*/ 0 h 33"/>
                <a:gd name="T14" fmla="*/ 64 w 83"/>
                <a:gd name="T15" fmla="*/ 1 h 33"/>
                <a:gd name="T16" fmla="*/ 83 w 83"/>
                <a:gd name="T17" fmla="*/ 5 h 33"/>
                <a:gd name="T18" fmla="*/ 52 w 83"/>
                <a:gd name="T19" fmla="*/ 18 h 33"/>
                <a:gd name="T20" fmla="*/ 36 w 83"/>
                <a:gd name="T21" fmla="*/ 2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" h="33">
                  <a:moveTo>
                    <a:pt x="36" y="21"/>
                  </a:moveTo>
                  <a:lnTo>
                    <a:pt x="13" y="33"/>
                  </a:lnTo>
                  <a:lnTo>
                    <a:pt x="0" y="32"/>
                  </a:lnTo>
                  <a:lnTo>
                    <a:pt x="5" y="18"/>
                  </a:lnTo>
                  <a:lnTo>
                    <a:pt x="13" y="11"/>
                  </a:lnTo>
                  <a:lnTo>
                    <a:pt x="26" y="5"/>
                  </a:lnTo>
                  <a:lnTo>
                    <a:pt x="40" y="0"/>
                  </a:lnTo>
                  <a:lnTo>
                    <a:pt x="64" y="1"/>
                  </a:lnTo>
                  <a:lnTo>
                    <a:pt x="83" y="5"/>
                  </a:lnTo>
                  <a:lnTo>
                    <a:pt x="52" y="18"/>
                  </a:lnTo>
                  <a:lnTo>
                    <a:pt x="36" y="2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910498F6-C8ED-4032-8E64-8090DA9F49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2371" y="2249532"/>
              <a:ext cx="241248" cy="85705"/>
            </a:xfrm>
            <a:custGeom>
              <a:avLst/>
              <a:gdLst>
                <a:gd name="T0" fmla="*/ 56 w 152"/>
                <a:gd name="T1" fmla="*/ 46 h 54"/>
                <a:gd name="T2" fmla="*/ 16 w 152"/>
                <a:gd name="T3" fmla="*/ 54 h 54"/>
                <a:gd name="T4" fmla="*/ 18 w 152"/>
                <a:gd name="T5" fmla="*/ 47 h 54"/>
                <a:gd name="T6" fmla="*/ 0 w 152"/>
                <a:gd name="T7" fmla="*/ 39 h 54"/>
                <a:gd name="T8" fmla="*/ 13 w 152"/>
                <a:gd name="T9" fmla="*/ 32 h 54"/>
                <a:gd name="T10" fmla="*/ 35 w 152"/>
                <a:gd name="T11" fmla="*/ 21 h 54"/>
                <a:gd name="T12" fmla="*/ 58 w 152"/>
                <a:gd name="T13" fmla="*/ 11 h 54"/>
                <a:gd name="T14" fmla="*/ 59 w 152"/>
                <a:gd name="T15" fmla="*/ 2 h 54"/>
                <a:gd name="T16" fmla="*/ 101 w 152"/>
                <a:gd name="T17" fmla="*/ 0 h 54"/>
                <a:gd name="T18" fmla="*/ 113 w 152"/>
                <a:gd name="T19" fmla="*/ 3 h 54"/>
                <a:gd name="T20" fmla="*/ 141 w 152"/>
                <a:gd name="T21" fmla="*/ 3 h 54"/>
                <a:gd name="T22" fmla="*/ 146 w 152"/>
                <a:gd name="T23" fmla="*/ 8 h 54"/>
                <a:gd name="T24" fmla="*/ 152 w 152"/>
                <a:gd name="T25" fmla="*/ 15 h 54"/>
                <a:gd name="T26" fmla="*/ 132 w 152"/>
                <a:gd name="T27" fmla="*/ 18 h 54"/>
                <a:gd name="T28" fmla="*/ 91 w 152"/>
                <a:gd name="T29" fmla="*/ 29 h 54"/>
                <a:gd name="T30" fmla="*/ 64 w 152"/>
                <a:gd name="T31" fmla="*/ 40 h 54"/>
                <a:gd name="T32" fmla="*/ 56 w 152"/>
                <a:gd name="T33" fmla="*/ 4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2" h="54">
                  <a:moveTo>
                    <a:pt x="56" y="46"/>
                  </a:moveTo>
                  <a:lnTo>
                    <a:pt x="16" y="54"/>
                  </a:lnTo>
                  <a:lnTo>
                    <a:pt x="18" y="47"/>
                  </a:lnTo>
                  <a:lnTo>
                    <a:pt x="0" y="39"/>
                  </a:lnTo>
                  <a:lnTo>
                    <a:pt x="13" y="32"/>
                  </a:lnTo>
                  <a:lnTo>
                    <a:pt x="35" y="21"/>
                  </a:lnTo>
                  <a:lnTo>
                    <a:pt x="58" y="11"/>
                  </a:lnTo>
                  <a:lnTo>
                    <a:pt x="59" y="2"/>
                  </a:lnTo>
                  <a:lnTo>
                    <a:pt x="101" y="0"/>
                  </a:lnTo>
                  <a:lnTo>
                    <a:pt x="113" y="3"/>
                  </a:lnTo>
                  <a:lnTo>
                    <a:pt x="141" y="3"/>
                  </a:lnTo>
                  <a:lnTo>
                    <a:pt x="146" y="8"/>
                  </a:lnTo>
                  <a:lnTo>
                    <a:pt x="152" y="15"/>
                  </a:lnTo>
                  <a:lnTo>
                    <a:pt x="132" y="18"/>
                  </a:lnTo>
                  <a:lnTo>
                    <a:pt x="91" y="29"/>
                  </a:lnTo>
                  <a:lnTo>
                    <a:pt x="64" y="40"/>
                  </a:lnTo>
                  <a:lnTo>
                    <a:pt x="56" y="4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7BF3A7C2-AF63-49E0-98E1-6FD39C96B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1361" y="2220963"/>
              <a:ext cx="60312" cy="23807"/>
            </a:xfrm>
            <a:custGeom>
              <a:avLst/>
              <a:gdLst>
                <a:gd name="T0" fmla="*/ 37 w 38"/>
                <a:gd name="T1" fmla="*/ 10 h 15"/>
                <a:gd name="T2" fmla="*/ 24 w 38"/>
                <a:gd name="T3" fmla="*/ 15 h 15"/>
                <a:gd name="T4" fmla="*/ 9 w 38"/>
                <a:gd name="T5" fmla="*/ 14 h 15"/>
                <a:gd name="T6" fmla="*/ 0 w 38"/>
                <a:gd name="T7" fmla="*/ 10 h 15"/>
                <a:gd name="T8" fmla="*/ 13 w 38"/>
                <a:gd name="T9" fmla="*/ 4 h 15"/>
                <a:gd name="T10" fmla="*/ 33 w 38"/>
                <a:gd name="T11" fmla="*/ 0 h 15"/>
                <a:gd name="T12" fmla="*/ 38 w 38"/>
                <a:gd name="T13" fmla="*/ 5 h 15"/>
                <a:gd name="T14" fmla="*/ 37 w 38"/>
                <a:gd name="T15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15">
                  <a:moveTo>
                    <a:pt x="37" y="10"/>
                  </a:moveTo>
                  <a:lnTo>
                    <a:pt x="24" y="15"/>
                  </a:lnTo>
                  <a:lnTo>
                    <a:pt x="9" y="14"/>
                  </a:lnTo>
                  <a:lnTo>
                    <a:pt x="0" y="10"/>
                  </a:lnTo>
                  <a:lnTo>
                    <a:pt x="13" y="4"/>
                  </a:lnTo>
                  <a:lnTo>
                    <a:pt x="33" y="0"/>
                  </a:lnTo>
                  <a:lnTo>
                    <a:pt x="38" y="5"/>
                  </a:lnTo>
                  <a:lnTo>
                    <a:pt x="37" y="1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064F4100-A89B-4A8F-BD85-650AEFD621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7241" y="2195569"/>
              <a:ext cx="101578" cy="42852"/>
            </a:xfrm>
            <a:custGeom>
              <a:avLst/>
              <a:gdLst>
                <a:gd name="T0" fmla="*/ 63 w 64"/>
                <a:gd name="T1" fmla="*/ 0 h 27"/>
                <a:gd name="T2" fmla="*/ 64 w 64"/>
                <a:gd name="T3" fmla="*/ 7 h 27"/>
                <a:gd name="T4" fmla="*/ 56 w 64"/>
                <a:gd name="T5" fmla="*/ 14 h 27"/>
                <a:gd name="T6" fmla="*/ 39 w 64"/>
                <a:gd name="T7" fmla="*/ 26 h 27"/>
                <a:gd name="T8" fmla="*/ 18 w 64"/>
                <a:gd name="T9" fmla="*/ 27 h 27"/>
                <a:gd name="T10" fmla="*/ 9 w 64"/>
                <a:gd name="T11" fmla="*/ 25 h 27"/>
                <a:gd name="T12" fmla="*/ 19 w 64"/>
                <a:gd name="T13" fmla="*/ 16 h 27"/>
                <a:gd name="T14" fmla="*/ 0 w 64"/>
                <a:gd name="T15" fmla="*/ 17 h 27"/>
                <a:gd name="T16" fmla="*/ 12 w 64"/>
                <a:gd name="T17" fmla="*/ 6 h 27"/>
                <a:gd name="T18" fmla="*/ 23 w 64"/>
                <a:gd name="T19" fmla="*/ 6 h 27"/>
                <a:gd name="T20" fmla="*/ 46 w 64"/>
                <a:gd name="T21" fmla="*/ 1 h 27"/>
                <a:gd name="T22" fmla="*/ 60 w 64"/>
                <a:gd name="T23" fmla="*/ 2 h 27"/>
                <a:gd name="T24" fmla="*/ 63 w 64"/>
                <a:gd name="T2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27">
                  <a:moveTo>
                    <a:pt x="63" y="0"/>
                  </a:moveTo>
                  <a:lnTo>
                    <a:pt x="64" y="7"/>
                  </a:lnTo>
                  <a:lnTo>
                    <a:pt x="56" y="14"/>
                  </a:lnTo>
                  <a:lnTo>
                    <a:pt x="39" y="26"/>
                  </a:lnTo>
                  <a:lnTo>
                    <a:pt x="18" y="27"/>
                  </a:lnTo>
                  <a:lnTo>
                    <a:pt x="9" y="25"/>
                  </a:lnTo>
                  <a:lnTo>
                    <a:pt x="19" y="16"/>
                  </a:lnTo>
                  <a:lnTo>
                    <a:pt x="0" y="17"/>
                  </a:lnTo>
                  <a:lnTo>
                    <a:pt x="12" y="6"/>
                  </a:lnTo>
                  <a:lnTo>
                    <a:pt x="23" y="6"/>
                  </a:lnTo>
                  <a:lnTo>
                    <a:pt x="46" y="1"/>
                  </a:lnTo>
                  <a:lnTo>
                    <a:pt x="60" y="2"/>
                  </a:lnTo>
                  <a:lnTo>
                    <a:pt x="63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0818F246-0409-4316-8E75-5D8F446A9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4727" y="2193982"/>
              <a:ext cx="233311" cy="55550"/>
            </a:xfrm>
            <a:custGeom>
              <a:avLst/>
              <a:gdLst>
                <a:gd name="T0" fmla="*/ 125 w 147"/>
                <a:gd name="T1" fmla="*/ 9 h 35"/>
                <a:gd name="T2" fmla="*/ 123 w 147"/>
                <a:gd name="T3" fmla="*/ 14 h 35"/>
                <a:gd name="T4" fmla="*/ 136 w 147"/>
                <a:gd name="T5" fmla="*/ 11 h 35"/>
                <a:gd name="T6" fmla="*/ 147 w 147"/>
                <a:gd name="T7" fmla="*/ 12 h 35"/>
                <a:gd name="T8" fmla="*/ 140 w 147"/>
                <a:gd name="T9" fmla="*/ 19 h 35"/>
                <a:gd name="T10" fmla="*/ 124 w 147"/>
                <a:gd name="T11" fmla="*/ 26 h 35"/>
                <a:gd name="T12" fmla="*/ 84 w 147"/>
                <a:gd name="T13" fmla="*/ 29 h 35"/>
                <a:gd name="T14" fmla="*/ 47 w 147"/>
                <a:gd name="T15" fmla="*/ 35 h 35"/>
                <a:gd name="T16" fmla="*/ 30 w 147"/>
                <a:gd name="T17" fmla="*/ 35 h 35"/>
                <a:gd name="T18" fmla="*/ 34 w 147"/>
                <a:gd name="T19" fmla="*/ 30 h 35"/>
                <a:gd name="T20" fmla="*/ 65 w 147"/>
                <a:gd name="T21" fmla="*/ 24 h 35"/>
                <a:gd name="T22" fmla="*/ 13 w 147"/>
                <a:gd name="T23" fmla="*/ 26 h 35"/>
                <a:gd name="T24" fmla="*/ 0 w 147"/>
                <a:gd name="T25" fmla="*/ 23 h 35"/>
                <a:gd name="T26" fmla="*/ 35 w 147"/>
                <a:gd name="T27" fmla="*/ 9 h 35"/>
                <a:gd name="T28" fmla="*/ 50 w 147"/>
                <a:gd name="T29" fmla="*/ 4 h 35"/>
                <a:gd name="T30" fmla="*/ 76 w 147"/>
                <a:gd name="T31" fmla="*/ 10 h 35"/>
                <a:gd name="T32" fmla="*/ 84 w 147"/>
                <a:gd name="T33" fmla="*/ 18 h 35"/>
                <a:gd name="T34" fmla="*/ 102 w 147"/>
                <a:gd name="T35" fmla="*/ 19 h 35"/>
                <a:gd name="T36" fmla="*/ 104 w 147"/>
                <a:gd name="T37" fmla="*/ 5 h 35"/>
                <a:gd name="T38" fmla="*/ 121 w 147"/>
                <a:gd name="T39" fmla="*/ 0 h 35"/>
                <a:gd name="T40" fmla="*/ 130 w 147"/>
                <a:gd name="T41" fmla="*/ 1 h 35"/>
                <a:gd name="T42" fmla="*/ 125 w 147"/>
                <a:gd name="T43" fmla="*/ 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7" h="35">
                  <a:moveTo>
                    <a:pt x="125" y="9"/>
                  </a:moveTo>
                  <a:lnTo>
                    <a:pt x="123" y="14"/>
                  </a:lnTo>
                  <a:lnTo>
                    <a:pt x="136" y="11"/>
                  </a:lnTo>
                  <a:lnTo>
                    <a:pt x="147" y="12"/>
                  </a:lnTo>
                  <a:lnTo>
                    <a:pt x="140" y="19"/>
                  </a:lnTo>
                  <a:lnTo>
                    <a:pt x="124" y="26"/>
                  </a:lnTo>
                  <a:lnTo>
                    <a:pt x="84" y="29"/>
                  </a:lnTo>
                  <a:lnTo>
                    <a:pt x="47" y="35"/>
                  </a:lnTo>
                  <a:lnTo>
                    <a:pt x="30" y="35"/>
                  </a:lnTo>
                  <a:lnTo>
                    <a:pt x="34" y="30"/>
                  </a:lnTo>
                  <a:lnTo>
                    <a:pt x="65" y="24"/>
                  </a:lnTo>
                  <a:lnTo>
                    <a:pt x="13" y="26"/>
                  </a:lnTo>
                  <a:lnTo>
                    <a:pt x="0" y="23"/>
                  </a:lnTo>
                  <a:lnTo>
                    <a:pt x="35" y="9"/>
                  </a:lnTo>
                  <a:lnTo>
                    <a:pt x="50" y="4"/>
                  </a:lnTo>
                  <a:lnTo>
                    <a:pt x="76" y="10"/>
                  </a:lnTo>
                  <a:lnTo>
                    <a:pt x="84" y="18"/>
                  </a:lnTo>
                  <a:lnTo>
                    <a:pt x="102" y="19"/>
                  </a:lnTo>
                  <a:lnTo>
                    <a:pt x="104" y="5"/>
                  </a:lnTo>
                  <a:lnTo>
                    <a:pt x="121" y="0"/>
                  </a:lnTo>
                  <a:lnTo>
                    <a:pt x="130" y="1"/>
                  </a:lnTo>
                  <a:lnTo>
                    <a:pt x="125" y="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3CFCD118-E6A3-4BD5-BBB9-B0E72770B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4214" y="2186046"/>
              <a:ext cx="266642" cy="63486"/>
            </a:xfrm>
            <a:custGeom>
              <a:avLst/>
              <a:gdLst>
                <a:gd name="T0" fmla="*/ 32 w 168"/>
                <a:gd name="T1" fmla="*/ 0 h 40"/>
                <a:gd name="T2" fmla="*/ 39 w 168"/>
                <a:gd name="T3" fmla="*/ 6 h 40"/>
                <a:gd name="T4" fmla="*/ 60 w 168"/>
                <a:gd name="T5" fmla="*/ 6 h 40"/>
                <a:gd name="T6" fmla="*/ 65 w 168"/>
                <a:gd name="T7" fmla="*/ 10 h 40"/>
                <a:gd name="T8" fmla="*/ 57 w 168"/>
                <a:gd name="T9" fmla="*/ 15 h 40"/>
                <a:gd name="T10" fmla="*/ 66 w 168"/>
                <a:gd name="T11" fmla="*/ 19 h 40"/>
                <a:gd name="T12" fmla="*/ 69 w 168"/>
                <a:gd name="T13" fmla="*/ 22 h 40"/>
                <a:gd name="T14" fmla="*/ 84 w 168"/>
                <a:gd name="T15" fmla="*/ 23 h 40"/>
                <a:gd name="T16" fmla="*/ 99 w 168"/>
                <a:gd name="T17" fmla="*/ 24 h 40"/>
                <a:gd name="T18" fmla="*/ 120 w 168"/>
                <a:gd name="T19" fmla="*/ 21 h 40"/>
                <a:gd name="T20" fmla="*/ 144 w 168"/>
                <a:gd name="T21" fmla="*/ 20 h 40"/>
                <a:gd name="T22" fmla="*/ 161 w 168"/>
                <a:gd name="T23" fmla="*/ 20 h 40"/>
                <a:gd name="T24" fmla="*/ 168 w 168"/>
                <a:gd name="T25" fmla="*/ 26 h 40"/>
                <a:gd name="T26" fmla="*/ 165 w 168"/>
                <a:gd name="T27" fmla="*/ 32 h 40"/>
                <a:gd name="T28" fmla="*/ 154 w 168"/>
                <a:gd name="T29" fmla="*/ 37 h 40"/>
                <a:gd name="T30" fmla="*/ 134 w 168"/>
                <a:gd name="T31" fmla="*/ 40 h 40"/>
                <a:gd name="T32" fmla="*/ 122 w 168"/>
                <a:gd name="T33" fmla="*/ 37 h 40"/>
                <a:gd name="T34" fmla="*/ 87 w 168"/>
                <a:gd name="T35" fmla="*/ 40 h 40"/>
                <a:gd name="T36" fmla="*/ 63 w 168"/>
                <a:gd name="T37" fmla="*/ 40 h 40"/>
                <a:gd name="T38" fmla="*/ 46 w 168"/>
                <a:gd name="T39" fmla="*/ 38 h 40"/>
                <a:gd name="T40" fmla="*/ 21 w 168"/>
                <a:gd name="T41" fmla="*/ 34 h 40"/>
                <a:gd name="T42" fmla="*/ 26 w 168"/>
                <a:gd name="T43" fmla="*/ 26 h 40"/>
                <a:gd name="T44" fmla="*/ 32 w 168"/>
                <a:gd name="T45" fmla="*/ 18 h 40"/>
                <a:gd name="T46" fmla="*/ 28 w 168"/>
                <a:gd name="T47" fmla="*/ 12 h 40"/>
                <a:gd name="T48" fmla="*/ 7 w 168"/>
                <a:gd name="T49" fmla="*/ 10 h 40"/>
                <a:gd name="T50" fmla="*/ 0 w 168"/>
                <a:gd name="T51" fmla="*/ 6 h 40"/>
                <a:gd name="T52" fmla="*/ 11 w 168"/>
                <a:gd name="T53" fmla="*/ 0 h 40"/>
                <a:gd name="T54" fmla="*/ 32 w 168"/>
                <a:gd name="T5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8" h="40">
                  <a:moveTo>
                    <a:pt x="32" y="0"/>
                  </a:moveTo>
                  <a:lnTo>
                    <a:pt x="39" y="6"/>
                  </a:lnTo>
                  <a:lnTo>
                    <a:pt x="60" y="6"/>
                  </a:lnTo>
                  <a:lnTo>
                    <a:pt x="65" y="10"/>
                  </a:lnTo>
                  <a:lnTo>
                    <a:pt x="57" y="15"/>
                  </a:lnTo>
                  <a:lnTo>
                    <a:pt x="66" y="19"/>
                  </a:lnTo>
                  <a:lnTo>
                    <a:pt x="69" y="22"/>
                  </a:lnTo>
                  <a:lnTo>
                    <a:pt x="84" y="23"/>
                  </a:lnTo>
                  <a:lnTo>
                    <a:pt x="99" y="24"/>
                  </a:lnTo>
                  <a:lnTo>
                    <a:pt x="120" y="21"/>
                  </a:lnTo>
                  <a:lnTo>
                    <a:pt x="144" y="20"/>
                  </a:lnTo>
                  <a:lnTo>
                    <a:pt x="161" y="20"/>
                  </a:lnTo>
                  <a:lnTo>
                    <a:pt x="168" y="26"/>
                  </a:lnTo>
                  <a:lnTo>
                    <a:pt x="165" y="32"/>
                  </a:lnTo>
                  <a:lnTo>
                    <a:pt x="154" y="37"/>
                  </a:lnTo>
                  <a:lnTo>
                    <a:pt x="134" y="40"/>
                  </a:lnTo>
                  <a:lnTo>
                    <a:pt x="122" y="37"/>
                  </a:lnTo>
                  <a:lnTo>
                    <a:pt x="87" y="40"/>
                  </a:lnTo>
                  <a:lnTo>
                    <a:pt x="63" y="40"/>
                  </a:lnTo>
                  <a:lnTo>
                    <a:pt x="46" y="38"/>
                  </a:lnTo>
                  <a:lnTo>
                    <a:pt x="21" y="34"/>
                  </a:lnTo>
                  <a:lnTo>
                    <a:pt x="26" y="26"/>
                  </a:lnTo>
                  <a:lnTo>
                    <a:pt x="32" y="18"/>
                  </a:lnTo>
                  <a:lnTo>
                    <a:pt x="28" y="12"/>
                  </a:lnTo>
                  <a:lnTo>
                    <a:pt x="7" y="10"/>
                  </a:lnTo>
                  <a:lnTo>
                    <a:pt x="0" y="6"/>
                  </a:lnTo>
                  <a:lnTo>
                    <a:pt x="11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63F86167-9821-4D06-9246-AC18095E6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2829" y="2174936"/>
              <a:ext cx="166651" cy="39678"/>
            </a:xfrm>
            <a:custGeom>
              <a:avLst/>
              <a:gdLst>
                <a:gd name="T0" fmla="*/ 105 w 105"/>
                <a:gd name="T1" fmla="*/ 0 h 25"/>
                <a:gd name="T2" fmla="*/ 88 w 105"/>
                <a:gd name="T3" fmla="*/ 11 h 25"/>
                <a:gd name="T4" fmla="*/ 72 w 105"/>
                <a:gd name="T5" fmla="*/ 16 h 25"/>
                <a:gd name="T6" fmla="*/ 61 w 105"/>
                <a:gd name="T7" fmla="*/ 16 h 25"/>
                <a:gd name="T8" fmla="*/ 32 w 105"/>
                <a:gd name="T9" fmla="*/ 23 h 25"/>
                <a:gd name="T10" fmla="*/ 10 w 105"/>
                <a:gd name="T11" fmla="*/ 25 h 25"/>
                <a:gd name="T12" fmla="*/ 0 w 105"/>
                <a:gd name="T13" fmla="*/ 22 h 25"/>
                <a:gd name="T14" fmla="*/ 35 w 105"/>
                <a:gd name="T15" fmla="*/ 11 h 25"/>
                <a:gd name="T16" fmla="*/ 70 w 105"/>
                <a:gd name="T17" fmla="*/ 2 h 25"/>
                <a:gd name="T18" fmla="*/ 86 w 105"/>
                <a:gd name="T19" fmla="*/ 2 h 25"/>
                <a:gd name="T20" fmla="*/ 105 w 105"/>
                <a:gd name="T2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25">
                  <a:moveTo>
                    <a:pt x="105" y="0"/>
                  </a:moveTo>
                  <a:lnTo>
                    <a:pt x="88" y="11"/>
                  </a:lnTo>
                  <a:lnTo>
                    <a:pt x="72" y="16"/>
                  </a:lnTo>
                  <a:lnTo>
                    <a:pt x="61" y="16"/>
                  </a:lnTo>
                  <a:lnTo>
                    <a:pt x="32" y="23"/>
                  </a:lnTo>
                  <a:lnTo>
                    <a:pt x="10" y="25"/>
                  </a:lnTo>
                  <a:lnTo>
                    <a:pt x="0" y="22"/>
                  </a:lnTo>
                  <a:lnTo>
                    <a:pt x="35" y="11"/>
                  </a:lnTo>
                  <a:lnTo>
                    <a:pt x="70" y="2"/>
                  </a:lnTo>
                  <a:lnTo>
                    <a:pt x="86" y="2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00380F8C-B4E3-4094-8EAF-E0330F3FAC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719" y="2170175"/>
              <a:ext cx="46027" cy="7935"/>
            </a:xfrm>
            <a:custGeom>
              <a:avLst/>
              <a:gdLst>
                <a:gd name="T0" fmla="*/ 26 w 29"/>
                <a:gd name="T1" fmla="*/ 5 h 5"/>
                <a:gd name="T2" fmla="*/ 20 w 29"/>
                <a:gd name="T3" fmla="*/ 5 h 5"/>
                <a:gd name="T4" fmla="*/ 0 w 29"/>
                <a:gd name="T5" fmla="*/ 4 h 5"/>
                <a:gd name="T6" fmla="*/ 3 w 29"/>
                <a:gd name="T7" fmla="*/ 0 h 5"/>
                <a:gd name="T8" fmla="*/ 24 w 29"/>
                <a:gd name="T9" fmla="*/ 1 h 5"/>
                <a:gd name="T10" fmla="*/ 29 w 29"/>
                <a:gd name="T11" fmla="*/ 3 h 5"/>
                <a:gd name="T12" fmla="*/ 26 w 29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">
                  <a:moveTo>
                    <a:pt x="26" y="5"/>
                  </a:moveTo>
                  <a:lnTo>
                    <a:pt x="20" y="5"/>
                  </a:lnTo>
                  <a:lnTo>
                    <a:pt x="0" y="4"/>
                  </a:lnTo>
                  <a:lnTo>
                    <a:pt x="3" y="0"/>
                  </a:lnTo>
                  <a:lnTo>
                    <a:pt x="24" y="1"/>
                  </a:lnTo>
                  <a:lnTo>
                    <a:pt x="29" y="3"/>
                  </a:lnTo>
                  <a:lnTo>
                    <a:pt x="26" y="5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C56149AE-09C1-498E-BDAD-10853BEE7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7094" y="2163827"/>
              <a:ext cx="71421" cy="15872"/>
            </a:xfrm>
            <a:custGeom>
              <a:avLst/>
              <a:gdLst>
                <a:gd name="T0" fmla="*/ 36 w 45"/>
                <a:gd name="T1" fmla="*/ 6 h 10"/>
                <a:gd name="T2" fmla="*/ 10 w 45"/>
                <a:gd name="T3" fmla="*/ 10 h 10"/>
                <a:gd name="T4" fmla="*/ 0 w 45"/>
                <a:gd name="T5" fmla="*/ 6 h 10"/>
                <a:gd name="T6" fmla="*/ 15 w 45"/>
                <a:gd name="T7" fmla="*/ 1 h 10"/>
                <a:gd name="T8" fmla="*/ 33 w 45"/>
                <a:gd name="T9" fmla="*/ 0 h 10"/>
                <a:gd name="T10" fmla="*/ 45 w 45"/>
                <a:gd name="T11" fmla="*/ 2 h 10"/>
                <a:gd name="T12" fmla="*/ 36 w 45"/>
                <a:gd name="T13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10">
                  <a:moveTo>
                    <a:pt x="36" y="6"/>
                  </a:moveTo>
                  <a:lnTo>
                    <a:pt x="10" y="10"/>
                  </a:lnTo>
                  <a:lnTo>
                    <a:pt x="0" y="6"/>
                  </a:lnTo>
                  <a:lnTo>
                    <a:pt x="15" y="1"/>
                  </a:lnTo>
                  <a:lnTo>
                    <a:pt x="33" y="0"/>
                  </a:lnTo>
                  <a:lnTo>
                    <a:pt x="45" y="2"/>
                  </a:lnTo>
                  <a:lnTo>
                    <a:pt x="36" y="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34B837BD-A3AD-4845-9027-2FEDE4C60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6774" y="2147955"/>
              <a:ext cx="55550" cy="9523"/>
            </a:xfrm>
            <a:custGeom>
              <a:avLst/>
              <a:gdLst>
                <a:gd name="T0" fmla="*/ 35 w 35"/>
                <a:gd name="T1" fmla="*/ 4 h 6"/>
                <a:gd name="T2" fmla="*/ 17 w 35"/>
                <a:gd name="T3" fmla="*/ 6 h 6"/>
                <a:gd name="T4" fmla="*/ 0 w 35"/>
                <a:gd name="T5" fmla="*/ 6 h 6"/>
                <a:gd name="T6" fmla="*/ 3 w 35"/>
                <a:gd name="T7" fmla="*/ 4 h 6"/>
                <a:gd name="T8" fmla="*/ 20 w 35"/>
                <a:gd name="T9" fmla="*/ 0 h 6"/>
                <a:gd name="T10" fmla="*/ 24 w 35"/>
                <a:gd name="T11" fmla="*/ 1 h 6"/>
                <a:gd name="T12" fmla="*/ 35 w 35"/>
                <a:gd name="T1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6">
                  <a:moveTo>
                    <a:pt x="35" y="4"/>
                  </a:moveTo>
                  <a:lnTo>
                    <a:pt x="17" y="6"/>
                  </a:lnTo>
                  <a:lnTo>
                    <a:pt x="0" y="6"/>
                  </a:lnTo>
                  <a:lnTo>
                    <a:pt x="3" y="4"/>
                  </a:lnTo>
                  <a:lnTo>
                    <a:pt x="20" y="0"/>
                  </a:lnTo>
                  <a:lnTo>
                    <a:pt x="24" y="1"/>
                  </a:lnTo>
                  <a:lnTo>
                    <a:pt x="35" y="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67" name="Freeform 59">
              <a:extLst>
                <a:ext uri="{FF2B5EF4-FFF2-40B4-BE49-F238E27FC236}">
                  <a16:creationId xmlns:a16="http://schemas.microsoft.com/office/drawing/2014/main" id="{03A57872-CB74-4F0B-8C76-9698BD19A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3259" y="2147955"/>
              <a:ext cx="52375" cy="22220"/>
            </a:xfrm>
            <a:custGeom>
              <a:avLst/>
              <a:gdLst>
                <a:gd name="T0" fmla="*/ 24 w 33"/>
                <a:gd name="T1" fmla="*/ 11 h 14"/>
                <a:gd name="T2" fmla="*/ 4 w 33"/>
                <a:gd name="T3" fmla="*/ 14 h 14"/>
                <a:gd name="T4" fmla="*/ 0 w 33"/>
                <a:gd name="T5" fmla="*/ 10 h 14"/>
                <a:gd name="T6" fmla="*/ 1 w 33"/>
                <a:gd name="T7" fmla="*/ 6 h 14"/>
                <a:gd name="T8" fmla="*/ 8 w 33"/>
                <a:gd name="T9" fmla="*/ 0 h 14"/>
                <a:gd name="T10" fmla="*/ 21 w 33"/>
                <a:gd name="T11" fmla="*/ 1 h 14"/>
                <a:gd name="T12" fmla="*/ 26 w 33"/>
                <a:gd name="T13" fmla="*/ 2 h 14"/>
                <a:gd name="T14" fmla="*/ 33 w 33"/>
                <a:gd name="T15" fmla="*/ 6 h 14"/>
                <a:gd name="T16" fmla="*/ 24 w 33"/>
                <a:gd name="T17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14">
                  <a:moveTo>
                    <a:pt x="24" y="11"/>
                  </a:moveTo>
                  <a:lnTo>
                    <a:pt x="4" y="14"/>
                  </a:lnTo>
                  <a:lnTo>
                    <a:pt x="0" y="10"/>
                  </a:lnTo>
                  <a:lnTo>
                    <a:pt x="1" y="6"/>
                  </a:lnTo>
                  <a:lnTo>
                    <a:pt x="8" y="0"/>
                  </a:lnTo>
                  <a:lnTo>
                    <a:pt x="21" y="1"/>
                  </a:lnTo>
                  <a:lnTo>
                    <a:pt x="26" y="2"/>
                  </a:lnTo>
                  <a:lnTo>
                    <a:pt x="33" y="6"/>
                  </a:lnTo>
                  <a:lnTo>
                    <a:pt x="24" y="1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68" name="Freeform 60">
              <a:extLst>
                <a:ext uri="{FF2B5EF4-FFF2-40B4-BE49-F238E27FC236}">
                  <a16:creationId xmlns:a16="http://schemas.microsoft.com/office/drawing/2014/main" id="{633051CB-394F-4725-93EA-A78063DEE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0572" y="2138432"/>
              <a:ext cx="85707" cy="30155"/>
            </a:xfrm>
            <a:custGeom>
              <a:avLst/>
              <a:gdLst>
                <a:gd name="T0" fmla="*/ 54 w 54"/>
                <a:gd name="T1" fmla="*/ 13 h 19"/>
                <a:gd name="T2" fmla="*/ 51 w 54"/>
                <a:gd name="T3" fmla="*/ 19 h 19"/>
                <a:gd name="T4" fmla="*/ 35 w 54"/>
                <a:gd name="T5" fmla="*/ 18 h 19"/>
                <a:gd name="T6" fmla="*/ 23 w 54"/>
                <a:gd name="T7" fmla="*/ 13 h 19"/>
                <a:gd name="T8" fmla="*/ 0 w 54"/>
                <a:gd name="T9" fmla="*/ 13 h 19"/>
                <a:gd name="T10" fmla="*/ 16 w 54"/>
                <a:gd name="T11" fmla="*/ 9 h 19"/>
                <a:gd name="T12" fmla="*/ 8 w 54"/>
                <a:gd name="T13" fmla="*/ 5 h 19"/>
                <a:gd name="T14" fmla="*/ 14 w 54"/>
                <a:gd name="T15" fmla="*/ 0 h 19"/>
                <a:gd name="T16" fmla="*/ 32 w 54"/>
                <a:gd name="T17" fmla="*/ 2 h 19"/>
                <a:gd name="T18" fmla="*/ 54 w 54"/>
                <a:gd name="T19" fmla="*/ 7 h 19"/>
                <a:gd name="T20" fmla="*/ 54 w 54"/>
                <a:gd name="T21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19">
                  <a:moveTo>
                    <a:pt x="54" y="13"/>
                  </a:moveTo>
                  <a:lnTo>
                    <a:pt x="51" y="19"/>
                  </a:lnTo>
                  <a:lnTo>
                    <a:pt x="35" y="18"/>
                  </a:lnTo>
                  <a:lnTo>
                    <a:pt x="23" y="13"/>
                  </a:lnTo>
                  <a:lnTo>
                    <a:pt x="0" y="13"/>
                  </a:lnTo>
                  <a:lnTo>
                    <a:pt x="16" y="9"/>
                  </a:lnTo>
                  <a:lnTo>
                    <a:pt x="8" y="5"/>
                  </a:lnTo>
                  <a:lnTo>
                    <a:pt x="14" y="0"/>
                  </a:lnTo>
                  <a:lnTo>
                    <a:pt x="32" y="2"/>
                  </a:lnTo>
                  <a:lnTo>
                    <a:pt x="54" y="7"/>
                  </a:lnTo>
                  <a:lnTo>
                    <a:pt x="54" y="1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69" name="Freeform 61">
              <a:extLst>
                <a:ext uri="{FF2B5EF4-FFF2-40B4-BE49-F238E27FC236}">
                  <a16:creationId xmlns:a16="http://schemas.microsoft.com/office/drawing/2014/main" id="{302631FC-A1AB-433E-A449-870C2BFDA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1030" y="2098753"/>
              <a:ext cx="161890" cy="63486"/>
            </a:xfrm>
            <a:custGeom>
              <a:avLst/>
              <a:gdLst>
                <a:gd name="T0" fmla="*/ 94 w 102"/>
                <a:gd name="T1" fmla="*/ 21 h 40"/>
                <a:gd name="T2" fmla="*/ 102 w 102"/>
                <a:gd name="T3" fmla="*/ 25 h 40"/>
                <a:gd name="T4" fmla="*/ 83 w 102"/>
                <a:gd name="T5" fmla="*/ 29 h 40"/>
                <a:gd name="T6" fmla="*/ 51 w 102"/>
                <a:gd name="T7" fmla="*/ 39 h 40"/>
                <a:gd name="T8" fmla="*/ 31 w 102"/>
                <a:gd name="T9" fmla="*/ 40 h 40"/>
                <a:gd name="T10" fmla="*/ 11 w 102"/>
                <a:gd name="T11" fmla="*/ 38 h 40"/>
                <a:gd name="T12" fmla="*/ 7 w 102"/>
                <a:gd name="T13" fmla="*/ 33 h 40"/>
                <a:gd name="T14" fmla="*/ 13 w 102"/>
                <a:gd name="T15" fmla="*/ 28 h 40"/>
                <a:gd name="T16" fmla="*/ 25 w 102"/>
                <a:gd name="T17" fmla="*/ 24 h 40"/>
                <a:gd name="T18" fmla="*/ 6 w 102"/>
                <a:gd name="T19" fmla="*/ 24 h 40"/>
                <a:gd name="T20" fmla="*/ 0 w 102"/>
                <a:gd name="T21" fmla="*/ 20 h 40"/>
                <a:gd name="T22" fmla="*/ 1 w 102"/>
                <a:gd name="T23" fmla="*/ 14 h 40"/>
                <a:gd name="T24" fmla="*/ 16 w 102"/>
                <a:gd name="T25" fmla="*/ 9 h 40"/>
                <a:gd name="T26" fmla="*/ 28 w 102"/>
                <a:gd name="T27" fmla="*/ 4 h 40"/>
                <a:gd name="T28" fmla="*/ 39 w 102"/>
                <a:gd name="T29" fmla="*/ 4 h 40"/>
                <a:gd name="T30" fmla="*/ 39 w 102"/>
                <a:gd name="T31" fmla="*/ 1 h 40"/>
                <a:gd name="T32" fmla="*/ 63 w 102"/>
                <a:gd name="T33" fmla="*/ 0 h 40"/>
                <a:gd name="T34" fmla="*/ 68 w 102"/>
                <a:gd name="T35" fmla="*/ 7 h 40"/>
                <a:gd name="T36" fmla="*/ 82 w 102"/>
                <a:gd name="T37" fmla="*/ 10 h 40"/>
                <a:gd name="T38" fmla="*/ 96 w 102"/>
                <a:gd name="T39" fmla="*/ 12 h 40"/>
                <a:gd name="T40" fmla="*/ 94 w 102"/>
                <a:gd name="T41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" h="40">
                  <a:moveTo>
                    <a:pt x="94" y="21"/>
                  </a:moveTo>
                  <a:lnTo>
                    <a:pt x="102" y="25"/>
                  </a:lnTo>
                  <a:lnTo>
                    <a:pt x="83" y="29"/>
                  </a:lnTo>
                  <a:lnTo>
                    <a:pt x="51" y="39"/>
                  </a:lnTo>
                  <a:lnTo>
                    <a:pt x="31" y="40"/>
                  </a:lnTo>
                  <a:lnTo>
                    <a:pt x="11" y="38"/>
                  </a:lnTo>
                  <a:lnTo>
                    <a:pt x="7" y="33"/>
                  </a:lnTo>
                  <a:lnTo>
                    <a:pt x="13" y="28"/>
                  </a:lnTo>
                  <a:lnTo>
                    <a:pt x="25" y="24"/>
                  </a:lnTo>
                  <a:lnTo>
                    <a:pt x="6" y="24"/>
                  </a:lnTo>
                  <a:lnTo>
                    <a:pt x="0" y="20"/>
                  </a:lnTo>
                  <a:lnTo>
                    <a:pt x="1" y="14"/>
                  </a:lnTo>
                  <a:lnTo>
                    <a:pt x="16" y="9"/>
                  </a:lnTo>
                  <a:lnTo>
                    <a:pt x="28" y="4"/>
                  </a:lnTo>
                  <a:lnTo>
                    <a:pt x="39" y="4"/>
                  </a:lnTo>
                  <a:lnTo>
                    <a:pt x="39" y="1"/>
                  </a:lnTo>
                  <a:lnTo>
                    <a:pt x="63" y="0"/>
                  </a:lnTo>
                  <a:lnTo>
                    <a:pt x="68" y="7"/>
                  </a:lnTo>
                  <a:lnTo>
                    <a:pt x="82" y="10"/>
                  </a:lnTo>
                  <a:lnTo>
                    <a:pt x="96" y="12"/>
                  </a:lnTo>
                  <a:lnTo>
                    <a:pt x="94" y="2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70" name="Freeform 62">
              <a:extLst>
                <a:ext uri="{FF2B5EF4-FFF2-40B4-BE49-F238E27FC236}">
                  <a16:creationId xmlns:a16="http://schemas.microsoft.com/office/drawing/2014/main" id="{F40CCE32-30E1-446A-A367-DB072DFF4F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9599" y="2063836"/>
              <a:ext cx="590422" cy="144429"/>
            </a:xfrm>
            <a:custGeom>
              <a:avLst/>
              <a:gdLst>
                <a:gd name="T0" fmla="*/ 337 w 372"/>
                <a:gd name="T1" fmla="*/ 2 h 91"/>
                <a:gd name="T2" fmla="*/ 372 w 372"/>
                <a:gd name="T3" fmla="*/ 6 h 91"/>
                <a:gd name="T4" fmla="*/ 340 w 372"/>
                <a:gd name="T5" fmla="*/ 15 h 91"/>
                <a:gd name="T6" fmla="*/ 301 w 372"/>
                <a:gd name="T7" fmla="*/ 19 h 91"/>
                <a:gd name="T8" fmla="*/ 292 w 372"/>
                <a:gd name="T9" fmla="*/ 26 h 91"/>
                <a:gd name="T10" fmla="*/ 244 w 372"/>
                <a:gd name="T11" fmla="*/ 40 h 91"/>
                <a:gd name="T12" fmla="*/ 211 w 372"/>
                <a:gd name="T13" fmla="*/ 46 h 91"/>
                <a:gd name="T14" fmla="*/ 191 w 372"/>
                <a:gd name="T15" fmla="*/ 49 h 91"/>
                <a:gd name="T16" fmla="*/ 183 w 372"/>
                <a:gd name="T17" fmla="*/ 57 h 91"/>
                <a:gd name="T18" fmla="*/ 148 w 372"/>
                <a:gd name="T19" fmla="*/ 66 h 91"/>
                <a:gd name="T20" fmla="*/ 118 w 372"/>
                <a:gd name="T21" fmla="*/ 76 h 91"/>
                <a:gd name="T22" fmla="*/ 135 w 372"/>
                <a:gd name="T23" fmla="*/ 79 h 91"/>
                <a:gd name="T24" fmla="*/ 95 w 372"/>
                <a:gd name="T25" fmla="*/ 91 h 91"/>
                <a:gd name="T26" fmla="*/ 35 w 372"/>
                <a:gd name="T27" fmla="*/ 89 h 91"/>
                <a:gd name="T28" fmla="*/ 0 w 372"/>
                <a:gd name="T29" fmla="*/ 86 h 91"/>
                <a:gd name="T30" fmla="*/ 30 w 372"/>
                <a:gd name="T31" fmla="*/ 77 h 91"/>
                <a:gd name="T32" fmla="*/ 44 w 372"/>
                <a:gd name="T33" fmla="*/ 66 h 91"/>
                <a:gd name="T34" fmla="*/ 61 w 372"/>
                <a:gd name="T35" fmla="*/ 63 h 91"/>
                <a:gd name="T36" fmla="*/ 61 w 372"/>
                <a:gd name="T37" fmla="*/ 55 h 91"/>
                <a:gd name="T38" fmla="*/ 92 w 372"/>
                <a:gd name="T39" fmla="*/ 46 h 91"/>
                <a:gd name="T40" fmla="*/ 87 w 372"/>
                <a:gd name="T41" fmla="*/ 35 h 91"/>
                <a:gd name="T42" fmla="*/ 121 w 372"/>
                <a:gd name="T43" fmla="*/ 37 h 91"/>
                <a:gd name="T44" fmla="*/ 121 w 372"/>
                <a:gd name="T45" fmla="*/ 31 h 91"/>
                <a:gd name="T46" fmla="*/ 70 w 372"/>
                <a:gd name="T47" fmla="*/ 27 h 91"/>
                <a:gd name="T48" fmla="*/ 61 w 372"/>
                <a:gd name="T49" fmla="*/ 19 h 91"/>
                <a:gd name="T50" fmla="*/ 81 w 372"/>
                <a:gd name="T51" fmla="*/ 12 h 91"/>
                <a:gd name="T52" fmla="*/ 116 w 372"/>
                <a:gd name="T53" fmla="*/ 10 h 91"/>
                <a:gd name="T54" fmla="*/ 147 w 372"/>
                <a:gd name="T55" fmla="*/ 6 h 91"/>
                <a:gd name="T56" fmla="*/ 169 w 372"/>
                <a:gd name="T57" fmla="*/ 4 h 91"/>
                <a:gd name="T58" fmla="*/ 204 w 372"/>
                <a:gd name="T59" fmla="*/ 1 h 91"/>
                <a:gd name="T60" fmla="*/ 239 w 372"/>
                <a:gd name="T61" fmla="*/ 1 h 91"/>
                <a:gd name="T62" fmla="*/ 290 w 372"/>
                <a:gd name="T6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72" h="91">
                  <a:moveTo>
                    <a:pt x="311" y="1"/>
                  </a:moveTo>
                  <a:lnTo>
                    <a:pt x="337" y="2"/>
                  </a:lnTo>
                  <a:lnTo>
                    <a:pt x="356" y="3"/>
                  </a:lnTo>
                  <a:lnTo>
                    <a:pt x="372" y="6"/>
                  </a:lnTo>
                  <a:lnTo>
                    <a:pt x="369" y="9"/>
                  </a:lnTo>
                  <a:lnTo>
                    <a:pt x="340" y="15"/>
                  </a:lnTo>
                  <a:lnTo>
                    <a:pt x="313" y="17"/>
                  </a:lnTo>
                  <a:lnTo>
                    <a:pt x="301" y="19"/>
                  </a:lnTo>
                  <a:lnTo>
                    <a:pt x="323" y="19"/>
                  </a:lnTo>
                  <a:lnTo>
                    <a:pt x="292" y="26"/>
                  </a:lnTo>
                  <a:lnTo>
                    <a:pt x="272" y="30"/>
                  </a:lnTo>
                  <a:lnTo>
                    <a:pt x="244" y="40"/>
                  </a:lnTo>
                  <a:lnTo>
                    <a:pt x="221" y="43"/>
                  </a:lnTo>
                  <a:lnTo>
                    <a:pt x="211" y="46"/>
                  </a:lnTo>
                  <a:lnTo>
                    <a:pt x="178" y="47"/>
                  </a:lnTo>
                  <a:lnTo>
                    <a:pt x="191" y="49"/>
                  </a:lnTo>
                  <a:lnTo>
                    <a:pt x="181" y="51"/>
                  </a:lnTo>
                  <a:lnTo>
                    <a:pt x="183" y="57"/>
                  </a:lnTo>
                  <a:lnTo>
                    <a:pt x="168" y="63"/>
                  </a:lnTo>
                  <a:lnTo>
                    <a:pt x="148" y="66"/>
                  </a:lnTo>
                  <a:lnTo>
                    <a:pt x="138" y="72"/>
                  </a:lnTo>
                  <a:lnTo>
                    <a:pt x="118" y="76"/>
                  </a:lnTo>
                  <a:lnTo>
                    <a:pt x="116" y="80"/>
                  </a:lnTo>
                  <a:lnTo>
                    <a:pt x="135" y="79"/>
                  </a:lnTo>
                  <a:lnTo>
                    <a:pt x="132" y="83"/>
                  </a:lnTo>
                  <a:lnTo>
                    <a:pt x="95" y="91"/>
                  </a:lnTo>
                  <a:lnTo>
                    <a:pt x="70" y="87"/>
                  </a:lnTo>
                  <a:lnTo>
                    <a:pt x="35" y="89"/>
                  </a:lnTo>
                  <a:lnTo>
                    <a:pt x="20" y="87"/>
                  </a:lnTo>
                  <a:lnTo>
                    <a:pt x="0" y="86"/>
                  </a:lnTo>
                  <a:lnTo>
                    <a:pt x="7" y="80"/>
                  </a:lnTo>
                  <a:lnTo>
                    <a:pt x="30" y="77"/>
                  </a:lnTo>
                  <a:lnTo>
                    <a:pt x="36" y="66"/>
                  </a:lnTo>
                  <a:lnTo>
                    <a:pt x="44" y="66"/>
                  </a:lnTo>
                  <a:lnTo>
                    <a:pt x="66" y="72"/>
                  </a:lnTo>
                  <a:lnTo>
                    <a:pt x="61" y="63"/>
                  </a:lnTo>
                  <a:lnTo>
                    <a:pt x="47" y="60"/>
                  </a:lnTo>
                  <a:lnTo>
                    <a:pt x="61" y="55"/>
                  </a:lnTo>
                  <a:lnTo>
                    <a:pt x="84" y="52"/>
                  </a:lnTo>
                  <a:lnTo>
                    <a:pt x="92" y="46"/>
                  </a:lnTo>
                  <a:lnTo>
                    <a:pt x="83" y="41"/>
                  </a:lnTo>
                  <a:lnTo>
                    <a:pt x="87" y="35"/>
                  </a:lnTo>
                  <a:lnTo>
                    <a:pt x="114" y="35"/>
                  </a:lnTo>
                  <a:lnTo>
                    <a:pt x="121" y="37"/>
                  </a:lnTo>
                  <a:lnTo>
                    <a:pt x="142" y="32"/>
                  </a:lnTo>
                  <a:lnTo>
                    <a:pt x="121" y="31"/>
                  </a:lnTo>
                  <a:lnTo>
                    <a:pt x="84" y="32"/>
                  </a:lnTo>
                  <a:lnTo>
                    <a:pt x="70" y="27"/>
                  </a:lnTo>
                  <a:lnTo>
                    <a:pt x="68" y="22"/>
                  </a:lnTo>
                  <a:lnTo>
                    <a:pt x="61" y="19"/>
                  </a:lnTo>
                  <a:lnTo>
                    <a:pt x="64" y="15"/>
                  </a:lnTo>
                  <a:lnTo>
                    <a:pt x="81" y="12"/>
                  </a:lnTo>
                  <a:lnTo>
                    <a:pt x="94" y="12"/>
                  </a:lnTo>
                  <a:lnTo>
                    <a:pt x="116" y="10"/>
                  </a:lnTo>
                  <a:lnTo>
                    <a:pt x="136" y="6"/>
                  </a:lnTo>
                  <a:lnTo>
                    <a:pt x="147" y="6"/>
                  </a:lnTo>
                  <a:lnTo>
                    <a:pt x="155" y="10"/>
                  </a:lnTo>
                  <a:lnTo>
                    <a:pt x="169" y="4"/>
                  </a:lnTo>
                  <a:lnTo>
                    <a:pt x="185" y="2"/>
                  </a:lnTo>
                  <a:lnTo>
                    <a:pt x="204" y="1"/>
                  </a:lnTo>
                  <a:lnTo>
                    <a:pt x="235" y="0"/>
                  </a:lnTo>
                  <a:lnTo>
                    <a:pt x="239" y="1"/>
                  </a:lnTo>
                  <a:lnTo>
                    <a:pt x="269" y="0"/>
                  </a:lnTo>
                  <a:lnTo>
                    <a:pt x="290" y="0"/>
                  </a:lnTo>
                  <a:lnTo>
                    <a:pt x="311" y="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71" name="Freeform 63">
              <a:extLst>
                <a:ext uri="{FF2B5EF4-FFF2-40B4-BE49-F238E27FC236}">
                  <a16:creationId xmlns:a16="http://schemas.microsoft.com/office/drawing/2014/main" id="{C4912E82-159E-4CD7-9501-7F5E419AB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2138" y="2970093"/>
              <a:ext cx="103165" cy="61898"/>
            </a:xfrm>
            <a:custGeom>
              <a:avLst/>
              <a:gdLst>
                <a:gd name="T0" fmla="*/ 53 w 65"/>
                <a:gd name="T1" fmla="*/ 6 h 39"/>
                <a:gd name="T2" fmla="*/ 53 w 65"/>
                <a:gd name="T3" fmla="*/ 9 h 39"/>
                <a:gd name="T4" fmla="*/ 51 w 65"/>
                <a:gd name="T5" fmla="*/ 14 h 39"/>
                <a:gd name="T6" fmla="*/ 58 w 65"/>
                <a:gd name="T7" fmla="*/ 18 h 39"/>
                <a:gd name="T8" fmla="*/ 65 w 65"/>
                <a:gd name="T9" fmla="*/ 18 h 39"/>
                <a:gd name="T10" fmla="*/ 65 w 65"/>
                <a:gd name="T11" fmla="*/ 26 h 39"/>
                <a:gd name="T12" fmla="*/ 59 w 65"/>
                <a:gd name="T13" fmla="*/ 29 h 39"/>
                <a:gd name="T14" fmla="*/ 47 w 65"/>
                <a:gd name="T15" fmla="*/ 26 h 39"/>
                <a:gd name="T16" fmla="*/ 44 w 65"/>
                <a:gd name="T17" fmla="*/ 34 h 39"/>
                <a:gd name="T18" fmla="*/ 37 w 65"/>
                <a:gd name="T19" fmla="*/ 35 h 39"/>
                <a:gd name="T20" fmla="*/ 34 w 65"/>
                <a:gd name="T21" fmla="*/ 32 h 39"/>
                <a:gd name="T22" fmla="*/ 26 w 65"/>
                <a:gd name="T23" fmla="*/ 38 h 39"/>
                <a:gd name="T24" fmla="*/ 19 w 65"/>
                <a:gd name="T25" fmla="*/ 39 h 39"/>
                <a:gd name="T26" fmla="*/ 13 w 65"/>
                <a:gd name="T27" fmla="*/ 35 h 39"/>
                <a:gd name="T28" fmla="*/ 7 w 65"/>
                <a:gd name="T29" fmla="*/ 27 h 39"/>
                <a:gd name="T30" fmla="*/ 0 w 65"/>
                <a:gd name="T31" fmla="*/ 30 h 39"/>
                <a:gd name="T32" fmla="*/ 0 w 65"/>
                <a:gd name="T33" fmla="*/ 21 h 39"/>
                <a:gd name="T34" fmla="*/ 11 w 65"/>
                <a:gd name="T35" fmla="*/ 11 h 39"/>
                <a:gd name="T36" fmla="*/ 10 w 65"/>
                <a:gd name="T37" fmla="*/ 6 h 39"/>
                <a:gd name="T38" fmla="*/ 17 w 65"/>
                <a:gd name="T39" fmla="*/ 8 h 39"/>
                <a:gd name="T40" fmla="*/ 21 w 65"/>
                <a:gd name="T41" fmla="*/ 5 h 39"/>
                <a:gd name="T42" fmla="*/ 34 w 65"/>
                <a:gd name="T43" fmla="*/ 5 h 39"/>
                <a:gd name="T44" fmla="*/ 37 w 65"/>
                <a:gd name="T45" fmla="*/ 0 h 39"/>
                <a:gd name="T46" fmla="*/ 53 w 65"/>
                <a:gd name="T47" fmla="*/ 6 h 39"/>
                <a:gd name="T48" fmla="*/ 53 w 65"/>
                <a:gd name="T49" fmla="*/ 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5" h="39">
                  <a:moveTo>
                    <a:pt x="53" y="6"/>
                  </a:moveTo>
                  <a:lnTo>
                    <a:pt x="53" y="9"/>
                  </a:lnTo>
                  <a:lnTo>
                    <a:pt x="51" y="14"/>
                  </a:lnTo>
                  <a:lnTo>
                    <a:pt x="58" y="18"/>
                  </a:lnTo>
                  <a:lnTo>
                    <a:pt x="65" y="18"/>
                  </a:lnTo>
                  <a:lnTo>
                    <a:pt x="65" y="26"/>
                  </a:lnTo>
                  <a:lnTo>
                    <a:pt x="59" y="29"/>
                  </a:lnTo>
                  <a:lnTo>
                    <a:pt x="47" y="26"/>
                  </a:lnTo>
                  <a:lnTo>
                    <a:pt x="44" y="34"/>
                  </a:lnTo>
                  <a:lnTo>
                    <a:pt x="37" y="35"/>
                  </a:lnTo>
                  <a:lnTo>
                    <a:pt x="34" y="32"/>
                  </a:lnTo>
                  <a:lnTo>
                    <a:pt x="26" y="38"/>
                  </a:lnTo>
                  <a:lnTo>
                    <a:pt x="19" y="39"/>
                  </a:lnTo>
                  <a:lnTo>
                    <a:pt x="13" y="35"/>
                  </a:lnTo>
                  <a:lnTo>
                    <a:pt x="7" y="27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1" y="11"/>
                  </a:lnTo>
                  <a:lnTo>
                    <a:pt x="10" y="6"/>
                  </a:lnTo>
                  <a:lnTo>
                    <a:pt x="17" y="8"/>
                  </a:lnTo>
                  <a:lnTo>
                    <a:pt x="21" y="5"/>
                  </a:lnTo>
                  <a:lnTo>
                    <a:pt x="34" y="5"/>
                  </a:lnTo>
                  <a:lnTo>
                    <a:pt x="37" y="0"/>
                  </a:lnTo>
                  <a:lnTo>
                    <a:pt x="53" y="6"/>
                  </a:lnTo>
                  <a:lnTo>
                    <a:pt x="53" y="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72" name="Freeform 64">
              <a:extLst>
                <a:ext uri="{FF2B5EF4-FFF2-40B4-BE49-F238E27FC236}">
                  <a16:creationId xmlns:a16="http://schemas.microsoft.com/office/drawing/2014/main" id="{B44C1A43-5ADB-4D8A-9B66-81E3AA0DF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86649" y="3804928"/>
              <a:ext cx="60312" cy="57137"/>
            </a:xfrm>
            <a:custGeom>
              <a:avLst/>
              <a:gdLst>
                <a:gd name="T0" fmla="*/ 30 w 38"/>
                <a:gd name="T1" fmla="*/ 27 h 36"/>
                <a:gd name="T2" fmla="*/ 18 w 38"/>
                <a:gd name="T3" fmla="*/ 36 h 36"/>
                <a:gd name="T4" fmla="*/ 3 w 38"/>
                <a:gd name="T5" fmla="*/ 30 h 36"/>
                <a:gd name="T6" fmla="*/ 0 w 38"/>
                <a:gd name="T7" fmla="*/ 14 h 36"/>
                <a:gd name="T8" fmla="*/ 7 w 38"/>
                <a:gd name="T9" fmla="*/ 5 h 36"/>
                <a:gd name="T10" fmla="*/ 24 w 38"/>
                <a:gd name="T11" fmla="*/ 0 h 36"/>
                <a:gd name="T12" fmla="*/ 33 w 38"/>
                <a:gd name="T13" fmla="*/ 0 h 36"/>
                <a:gd name="T14" fmla="*/ 38 w 38"/>
                <a:gd name="T15" fmla="*/ 8 h 36"/>
                <a:gd name="T16" fmla="*/ 32 w 38"/>
                <a:gd name="T17" fmla="*/ 16 h 36"/>
                <a:gd name="T18" fmla="*/ 30 w 38"/>
                <a:gd name="T19" fmla="*/ 2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6">
                  <a:moveTo>
                    <a:pt x="30" y="27"/>
                  </a:moveTo>
                  <a:lnTo>
                    <a:pt x="18" y="36"/>
                  </a:lnTo>
                  <a:lnTo>
                    <a:pt x="3" y="30"/>
                  </a:lnTo>
                  <a:lnTo>
                    <a:pt x="0" y="14"/>
                  </a:lnTo>
                  <a:lnTo>
                    <a:pt x="7" y="5"/>
                  </a:lnTo>
                  <a:lnTo>
                    <a:pt x="24" y="0"/>
                  </a:lnTo>
                  <a:lnTo>
                    <a:pt x="33" y="0"/>
                  </a:lnTo>
                  <a:lnTo>
                    <a:pt x="38" y="8"/>
                  </a:lnTo>
                  <a:lnTo>
                    <a:pt x="32" y="16"/>
                  </a:lnTo>
                  <a:lnTo>
                    <a:pt x="30" y="2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74" name="Freeform 66">
              <a:extLst>
                <a:ext uri="{FF2B5EF4-FFF2-40B4-BE49-F238E27FC236}">
                  <a16:creationId xmlns:a16="http://schemas.microsoft.com/office/drawing/2014/main" id="{057779F5-135B-4B27-B7B9-FC242FF029D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744" y="4093788"/>
              <a:ext cx="161890" cy="187283"/>
            </a:xfrm>
            <a:custGeom>
              <a:avLst/>
              <a:gdLst>
                <a:gd name="T0" fmla="*/ 54 w 102"/>
                <a:gd name="T1" fmla="*/ 3 h 118"/>
                <a:gd name="T2" fmla="*/ 62 w 102"/>
                <a:gd name="T3" fmla="*/ 6 h 118"/>
                <a:gd name="T4" fmla="*/ 65 w 102"/>
                <a:gd name="T5" fmla="*/ 13 h 118"/>
                <a:gd name="T6" fmla="*/ 72 w 102"/>
                <a:gd name="T7" fmla="*/ 17 h 118"/>
                <a:gd name="T8" fmla="*/ 78 w 102"/>
                <a:gd name="T9" fmla="*/ 12 h 118"/>
                <a:gd name="T10" fmla="*/ 86 w 102"/>
                <a:gd name="T11" fmla="*/ 12 h 118"/>
                <a:gd name="T12" fmla="*/ 97 w 102"/>
                <a:gd name="T13" fmla="*/ 17 h 118"/>
                <a:gd name="T14" fmla="*/ 102 w 102"/>
                <a:gd name="T15" fmla="*/ 43 h 118"/>
                <a:gd name="T16" fmla="*/ 94 w 102"/>
                <a:gd name="T17" fmla="*/ 60 h 118"/>
                <a:gd name="T18" fmla="*/ 90 w 102"/>
                <a:gd name="T19" fmla="*/ 81 h 118"/>
                <a:gd name="T20" fmla="*/ 97 w 102"/>
                <a:gd name="T21" fmla="*/ 98 h 118"/>
                <a:gd name="T22" fmla="*/ 97 w 102"/>
                <a:gd name="T23" fmla="*/ 105 h 118"/>
                <a:gd name="T24" fmla="*/ 88 w 102"/>
                <a:gd name="T25" fmla="*/ 105 h 118"/>
                <a:gd name="T26" fmla="*/ 77 w 102"/>
                <a:gd name="T27" fmla="*/ 101 h 118"/>
                <a:gd name="T28" fmla="*/ 66 w 102"/>
                <a:gd name="T29" fmla="*/ 101 h 118"/>
                <a:gd name="T30" fmla="*/ 46 w 102"/>
                <a:gd name="T31" fmla="*/ 105 h 118"/>
                <a:gd name="T32" fmla="*/ 35 w 102"/>
                <a:gd name="T33" fmla="*/ 110 h 118"/>
                <a:gd name="T34" fmla="*/ 18 w 102"/>
                <a:gd name="T35" fmla="*/ 118 h 118"/>
                <a:gd name="T36" fmla="*/ 15 w 102"/>
                <a:gd name="T37" fmla="*/ 117 h 118"/>
                <a:gd name="T38" fmla="*/ 16 w 102"/>
                <a:gd name="T39" fmla="*/ 101 h 118"/>
                <a:gd name="T40" fmla="*/ 18 w 102"/>
                <a:gd name="T41" fmla="*/ 99 h 118"/>
                <a:gd name="T42" fmla="*/ 17 w 102"/>
                <a:gd name="T43" fmla="*/ 92 h 118"/>
                <a:gd name="T44" fmla="*/ 10 w 102"/>
                <a:gd name="T45" fmla="*/ 83 h 118"/>
                <a:gd name="T46" fmla="*/ 5 w 102"/>
                <a:gd name="T47" fmla="*/ 82 h 118"/>
                <a:gd name="T48" fmla="*/ 0 w 102"/>
                <a:gd name="T49" fmla="*/ 77 h 118"/>
                <a:gd name="T50" fmla="*/ 4 w 102"/>
                <a:gd name="T51" fmla="*/ 69 h 118"/>
                <a:gd name="T52" fmla="*/ 3 w 102"/>
                <a:gd name="T53" fmla="*/ 59 h 118"/>
                <a:gd name="T54" fmla="*/ 3 w 102"/>
                <a:gd name="T55" fmla="*/ 54 h 118"/>
                <a:gd name="T56" fmla="*/ 6 w 102"/>
                <a:gd name="T57" fmla="*/ 54 h 118"/>
                <a:gd name="T58" fmla="*/ 7 w 102"/>
                <a:gd name="T59" fmla="*/ 46 h 118"/>
                <a:gd name="T60" fmla="*/ 6 w 102"/>
                <a:gd name="T61" fmla="*/ 42 h 118"/>
                <a:gd name="T62" fmla="*/ 7 w 102"/>
                <a:gd name="T63" fmla="*/ 39 h 118"/>
                <a:gd name="T64" fmla="*/ 13 w 102"/>
                <a:gd name="T65" fmla="*/ 37 h 118"/>
                <a:gd name="T66" fmla="*/ 9 w 102"/>
                <a:gd name="T67" fmla="*/ 21 h 118"/>
                <a:gd name="T68" fmla="*/ 6 w 102"/>
                <a:gd name="T69" fmla="*/ 14 h 118"/>
                <a:gd name="T70" fmla="*/ 7 w 102"/>
                <a:gd name="T71" fmla="*/ 7 h 118"/>
                <a:gd name="T72" fmla="*/ 10 w 102"/>
                <a:gd name="T73" fmla="*/ 6 h 118"/>
                <a:gd name="T74" fmla="*/ 12 w 102"/>
                <a:gd name="T75" fmla="*/ 4 h 118"/>
                <a:gd name="T76" fmla="*/ 17 w 102"/>
                <a:gd name="T77" fmla="*/ 7 h 118"/>
                <a:gd name="T78" fmla="*/ 30 w 102"/>
                <a:gd name="T79" fmla="*/ 7 h 118"/>
                <a:gd name="T80" fmla="*/ 33 w 102"/>
                <a:gd name="T81" fmla="*/ 2 h 118"/>
                <a:gd name="T82" fmla="*/ 36 w 102"/>
                <a:gd name="T83" fmla="*/ 2 h 118"/>
                <a:gd name="T84" fmla="*/ 40 w 102"/>
                <a:gd name="T85" fmla="*/ 0 h 118"/>
                <a:gd name="T86" fmla="*/ 43 w 102"/>
                <a:gd name="T87" fmla="*/ 8 h 118"/>
                <a:gd name="T88" fmla="*/ 47 w 102"/>
                <a:gd name="T89" fmla="*/ 6 h 118"/>
                <a:gd name="T90" fmla="*/ 54 w 102"/>
                <a:gd name="T91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2" h="118">
                  <a:moveTo>
                    <a:pt x="54" y="3"/>
                  </a:moveTo>
                  <a:lnTo>
                    <a:pt x="62" y="6"/>
                  </a:lnTo>
                  <a:lnTo>
                    <a:pt x="65" y="13"/>
                  </a:lnTo>
                  <a:lnTo>
                    <a:pt x="72" y="17"/>
                  </a:lnTo>
                  <a:lnTo>
                    <a:pt x="78" y="12"/>
                  </a:lnTo>
                  <a:lnTo>
                    <a:pt x="86" y="12"/>
                  </a:lnTo>
                  <a:lnTo>
                    <a:pt x="97" y="17"/>
                  </a:lnTo>
                  <a:lnTo>
                    <a:pt x="102" y="43"/>
                  </a:lnTo>
                  <a:lnTo>
                    <a:pt x="94" y="60"/>
                  </a:lnTo>
                  <a:lnTo>
                    <a:pt x="90" y="81"/>
                  </a:lnTo>
                  <a:lnTo>
                    <a:pt x="97" y="98"/>
                  </a:lnTo>
                  <a:lnTo>
                    <a:pt x="97" y="105"/>
                  </a:lnTo>
                  <a:lnTo>
                    <a:pt x="88" y="105"/>
                  </a:lnTo>
                  <a:lnTo>
                    <a:pt x="77" y="101"/>
                  </a:lnTo>
                  <a:lnTo>
                    <a:pt x="66" y="101"/>
                  </a:lnTo>
                  <a:lnTo>
                    <a:pt x="46" y="105"/>
                  </a:lnTo>
                  <a:lnTo>
                    <a:pt x="35" y="110"/>
                  </a:lnTo>
                  <a:lnTo>
                    <a:pt x="18" y="118"/>
                  </a:lnTo>
                  <a:lnTo>
                    <a:pt x="15" y="117"/>
                  </a:lnTo>
                  <a:lnTo>
                    <a:pt x="16" y="101"/>
                  </a:lnTo>
                  <a:lnTo>
                    <a:pt x="18" y="99"/>
                  </a:lnTo>
                  <a:lnTo>
                    <a:pt x="17" y="92"/>
                  </a:lnTo>
                  <a:lnTo>
                    <a:pt x="10" y="83"/>
                  </a:lnTo>
                  <a:lnTo>
                    <a:pt x="5" y="82"/>
                  </a:lnTo>
                  <a:lnTo>
                    <a:pt x="0" y="77"/>
                  </a:lnTo>
                  <a:lnTo>
                    <a:pt x="4" y="69"/>
                  </a:lnTo>
                  <a:lnTo>
                    <a:pt x="3" y="59"/>
                  </a:lnTo>
                  <a:lnTo>
                    <a:pt x="3" y="54"/>
                  </a:lnTo>
                  <a:lnTo>
                    <a:pt x="6" y="54"/>
                  </a:lnTo>
                  <a:lnTo>
                    <a:pt x="7" y="46"/>
                  </a:lnTo>
                  <a:lnTo>
                    <a:pt x="6" y="42"/>
                  </a:lnTo>
                  <a:lnTo>
                    <a:pt x="7" y="39"/>
                  </a:lnTo>
                  <a:lnTo>
                    <a:pt x="13" y="37"/>
                  </a:lnTo>
                  <a:lnTo>
                    <a:pt x="9" y="21"/>
                  </a:lnTo>
                  <a:lnTo>
                    <a:pt x="6" y="14"/>
                  </a:lnTo>
                  <a:lnTo>
                    <a:pt x="7" y="7"/>
                  </a:lnTo>
                  <a:lnTo>
                    <a:pt x="10" y="6"/>
                  </a:lnTo>
                  <a:lnTo>
                    <a:pt x="12" y="4"/>
                  </a:lnTo>
                  <a:lnTo>
                    <a:pt x="17" y="7"/>
                  </a:lnTo>
                  <a:lnTo>
                    <a:pt x="30" y="7"/>
                  </a:lnTo>
                  <a:lnTo>
                    <a:pt x="33" y="2"/>
                  </a:lnTo>
                  <a:lnTo>
                    <a:pt x="36" y="2"/>
                  </a:lnTo>
                  <a:lnTo>
                    <a:pt x="40" y="0"/>
                  </a:lnTo>
                  <a:lnTo>
                    <a:pt x="43" y="8"/>
                  </a:lnTo>
                  <a:lnTo>
                    <a:pt x="47" y="6"/>
                  </a:lnTo>
                  <a:lnTo>
                    <a:pt x="54" y="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75" name="Freeform 67">
              <a:extLst>
                <a:ext uri="{FF2B5EF4-FFF2-40B4-BE49-F238E27FC236}">
                  <a16:creationId xmlns:a16="http://schemas.microsoft.com/office/drawing/2014/main" id="{74DC144B-38EC-4A9F-ABBB-2EF161645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6258" y="4022367"/>
              <a:ext cx="199981" cy="336473"/>
            </a:xfrm>
            <a:custGeom>
              <a:avLst/>
              <a:gdLst>
                <a:gd name="T0" fmla="*/ 113 w 126"/>
                <a:gd name="T1" fmla="*/ 104 h 212"/>
                <a:gd name="T2" fmla="*/ 105 w 126"/>
                <a:gd name="T3" fmla="*/ 123 h 212"/>
                <a:gd name="T4" fmla="*/ 101 w 126"/>
                <a:gd name="T5" fmla="*/ 126 h 212"/>
                <a:gd name="T6" fmla="*/ 100 w 126"/>
                <a:gd name="T7" fmla="*/ 141 h 212"/>
                <a:gd name="T8" fmla="*/ 101 w 126"/>
                <a:gd name="T9" fmla="*/ 149 h 212"/>
                <a:gd name="T10" fmla="*/ 100 w 126"/>
                <a:gd name="T11" fmla="*/ 155 h 212"/>
                <a:gd name="T12" fmla="*/ 108 w 126"/>
                <a:gd name="T13" fmla="*/ 165 h 212"/>
                <a:gd name="T14" fmla="*/ 109 w 126"/>
                <a:gd name="T15" fmla="*/ 171 h 212"/>
                <a:gd name="T16" fmla="*/ 115 w 126"/>
                <a:gd name="T17" fmla="*/ 182 h 212"/>
                <a:gd name="T18" fmla="*/ 124 w 126"/>
                <a:gd name="T19" fmla="*/ 188 h 212"/>
                <a:gd name="T20" fmla="*/ 124 w 126"/>
                <a:gd name="T21" fmla="*/ 197 h 212"/>
                <a:gd name="T22" fmla="*/ 126 w 126"/>
                <a:gd name="T23" fmla="*/ 202 h 212"/>
                <a:gd name="T24" fmla="*/ 125 w 126"/>
                <a:gd name="T25" fmla="*/ 212 h 212"/>
                <a:gd name="T26" fmla="*/ 112 w 126"/>
                <a:gd name="T27" fmla="*/ 208 h 212"/>
                <a:gd name="T28" fmla="*/ 98 w 126"/>
                <a:gd name="T29" fmla="*/ 203 h 212"/>
                <a:gd name="T30" fmla="*/ 77 w 126"/>
                <a:gd name="T31" fmla="*/ 202 h 212"/>
                <a:gd name="T32" fmla="*/ 75 w 126"/>
                <a:gd name="T33" fmla="*/ 201 h 212"/>
                <a:gd name="T34" fmla="*/ 65 w 126"/>
                <a:gd name="T35" fmla="*/ 203 h 212"/>
                <a:gd name="T36" fmla="*/ 55 w 126"/>
                <a:gd name="T37" fmla="*/ 201 h 212"/>
                <a:gd name="T38" fmla="*/ 47 w 126"/>
                <a:gd name="T39" fmla="*/ 202 h 212"/>
                <a:gd name="T40" fmla="*/ 19 w 126"/>
                <a:gd name="T41" fmla="*/ 202 h 212"/>
                <a:gd name="T42" fmla="*/ 22 w 126"/>
                <a:gd name="T43" fmla="*/ 186 h 212"/>
                <a:gd name="T44" fmla="*/ 15 w 126"/>
                <a:gd name="T45" fmla="*/ 174 h 212"/>
                <a:gd name="T46" fmla="*/ 7 w 126"/>
                <a:gd name="T47" fmla="*/ 171 h 212"/>
                <a:gd name="T48" fmla="*/ 4 w 126"/>
                <a:gd name="T49" fmla="*/ 163 h 212"/>
                <a:gd name="T50" fmla="*/ 0 w 126"/>
                <a:gd name="T51" fmla="*/ 160 h 212"/>
                <a:gd name="T52" fmla="*/ 0 w 126"/>
                <a:gd name="T53" fmla="*/ 154 h 212"/>
                <a:gd name="T54" fmla="*/ 4 w 126"/>
                <a:gd name="T55" fmla="*/ 140 h 212"/>
                <a:gd name="T56" fmla="*/ 12 w 126"/>
                <a:gd name="T57" fmla="*/ 123 h 212"/>
                <a:gd name="T58" fmla="*/ 17 w 126"/>
                <a:gd name="T59" fmla="*/ 123 h 212"/>
                <a:gd name="T60" fmla="*/ 27 w 126"/>
                <a:gd name="T61" fmla="*/ 111 h 212"/>
                <a:gd name="T62" fmla="*/ 33 w 126"/>
                <a:gd name="T63" fmla="*/ 111 h 212"/>
                <a:gd name="T64" fmla="*/ 43 w 126"/>
                <a:gd name="T65" fmla="*/ 119 h 212"/>
                <a:gd name="T66" fmla="*/ 54 w 126"/>
                <a:gd name="T67" fmla="*/ 112 h 212"/>
                <a:gd name="T68" fmla="*/ 55 w 126"/>
                <a:gd name="T69" fmla="*/ 104 h 212"/>
                <a:gd name="T70" fmla="*/ 59 w 126"/>
                <a:gd name="T71" fmla="*/ 97 h 212"/>
                <a:gd name="T72" fmla="*/ 62 w 126"/>
                <a:gd name="T73" fmla="*/ 87 h 212"/>
                <a:gd name="T74" fmla="*/ 71 w 126"/>
                <a:gd name="T75" fmla="*/ 80 h 212"/>
                <a:gd name="T76" fmla="*/ 74 w 126"/>
                <a:gd name="T77" fmla="*/ 66 h 212"/>
                <a:gd name="T78" fmla="*/ 78 w 126"/>
                <a:gd name="T79" fmla="*/ 62 h 212"/>
                <a:gd name="T80" fmla="*/ 80 w 126"/>
                <a:gd name="T81" fmla="*/ 51 h 212"/>
                <a:gd name="T82" fmla="*/ 84 w 126"/>
                <a:gd name="T83" fmla="*/ 40 h 212"/>
                <a:gd name="T84" fmla="*/ 98 w 126"/>
                <a:gd name="T85" fmla="*/ 25 h 212"/>
                <a:gd name="T86" fmla="*/ 99 w 126"/>
                <a:gd name="T87" fmla="*/ 19 h 212"/>
                <a:gd name="T88" fmla="*/ 101 w 126"/>
                <a:gd name="T89" fmla="*/ 15 h 212"/>
                <a:gd name="T90" fmla="*/ 94 w 126"/>
                <a:gd name="T91" fmla="*/ 8 h 212"/>
                <a:gd name="T92" fmla="*/ 95 w 126"/>
                <a:gd name="T93" fmla="*/ 1 h 212"/>
                <a:gd name="T94" fmla="*/ 99 w 126"/>
                <a:gd name="T95" fmla="*/ 0 h 212"/>
                <a:gd name="T96" fmla="*/ 106 w 126"/>
                <a:gd name="T97" fmla="*/ 13 h 212"/>
                <a:gd name="T98" fmla="*/ 107 w 126"/>
                <a:gd name="T99" fmla="*/ 25 h 212"/>
                <a:gd name="T100" fmla="*/ 107 w 126"/>
                <a:gd name="T101" fmla="*/ 38 h 212"/>
                <a:gd name="T102" fmla="*/ 116 w 126"/>
                <a:gd name="T103" fmla="*/ 55 h 212"/>
                <a:gd name="T104" fmla="*/ 107 w 126"/>
                <a:gd name="T105" fmla="*/ 55 h 212"/>
                <a:gd name="T106" fmla="*/ 102 w 126"/>
                <a:gd name="T107" fmla="*/ 56 h 212"/>
                <a:gd name="T108" fmla="*/ 94 w 126"/>
                <a:gd name="T109" fmla="*/ 54 h 212"/>
                <a:gd name="T110" fmla="*/ 90 w 126"/>
                <a:gd name="T111" fmla="*/ 63 h 212"/>
                <a:gd name="T112" fmla="*/ 101 w 126"/>
                <a:gd name="T113" fmla="*/ 74 h 212"/>
                <a:gd name="T114" fmla="*/ 108 w 126"/>
                <a:gd name="T115" fmla="*/ 78 h 212"/>
                <a:gd name="T116" fmla="*/ 110 w 126"/>
                <a:gd name="T117" fmla="*/ 86 h 212"/>
                <a:gd name="T118" fmla="*/ 115 w 126"/>
                <a:gd name="T119" fmla="*/ 99 h 212"/>
                <a:gd name="T120" fmla="*/ 113 w 126"/>
                <a:gd name="T121" fmla="*/ 104 h 212"/>
                <a:gd name="T122" fmla="*/ 113 w 126"/>
                <a:gd name="T123" fmla="*/ 10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6" h="212">
                  <a:moveTo>
                    <a:pt x="113" y="104"/>
                  </a:moveTo>
                  <a:lnTo>
                    <a:pt x="105" y="123"/>
                  </a:lnTo>
                  <a:lnTo>
                    <a:pt x="101" y="126"/>
                  </a:lnTo>
                  <a:lnTo>
                    <a:pt x="100" y="141"/>
                  </a:lnTo>
                  <a:lnTo>
                    <a:pt x="101" y="149"/>
                  </a:lnTo>
                  <a:lnTo>
                    <a:pt x="100" y="155"/>
                  </a:lnTo>
                  <a:lnTo>
                    <a:pt x="108" y="165"/>
                  </a:lnTo>
                  <a:lnTo>
                    <a:pt x="109" y="171"/>
                  </a:lnTo>
                  <a:lnTo>
                    <a:pt x="115" y="182"/>
                  </a:lnTo>
                  <a:lnTo>
                    <a:pt x="124" y="188"/>
                  </a:lnTo>
                  <a:lnTo>
                    <a:pt x="124" y="197"/>
                  </a:lnTo>
                  <a:lnTo>
                    <a:pt x="126" y="202"/>
                  </a:lnTo>
                  <a:lnTo>
                    <a:pt x="125" y="212"/>
                  </a:lnTo>
                  <a:lnTo>
                    <a:pt x="112" y="208"/>
                  </a:lnTo>
                  <a:lnTo>
                    <a:pt x="98" y="203"/>
                  </a:lnTo>
                  <a:lnTo>
                    <a:pt x="77" y="202"/>
                  </a:lnTo>
                  <a:lnTo>
                    <a:pt x="75" y="201"/>
                  </a:lnTo>
                  <a:lnTo>
                    <a:pt x="65" y="203"/>
                  </a:lnTo>
                  <a:lnTo>
                    <a:pt x="55" y="201"/>
                  </a:lnTo>
                  <a:lnTo>
                    <a:pt x="47" y="202"/>
                  </a:lnTo>
                  <a:lnTo>
                    <a:pt x="19" y="202"/>
                  </a:lnTo>
                  <a:lnTo>
                    <a:pt x="22" y="186"/>
                  </a:lnTo>
                  <a:lnTo>
                    <a:pt x="15" y="174"/>
                  </a:lnTo>
                  <a:lnTo>
                    <a:pt x="7" y="171"/>
                  </a:lnTo>
                  <a:lnTo>
                    <a:pt x="4" y="163"/>
                  </a:lnTo>
                  <a:lnTo>
                    <a:pt x="0" y="160"/>
                  </a:lnTo>
                  <a:lnTo>
                    <a:pt x="0" y="154"/>
                  </a:lnTo>
                  <a:lnTo>
                    <a:pt x="4" y="140"/>
                  </a:lnTo>
                  <a:lnTo>
                    <a:pt x="12" y="123"/>
                  </a:lnTo>
                  <a:lnTo>
                    <a:pt x="17" y="123"/>
                  </a:lnTo>
                  <a:lnTo>
                    <a:pt x="27" y="111"/>
                  </a:lnTo>
                  <a:lnTo>
                    <a:pt x="33" y="111"/>
                  </a:lnTo>
                  <a:lnTo>
                    <a:pt x="43" y="119"/>
                  </a:lnTo>
                  <a:lnTo>
                    <a:pt x="54" y="112"/>
                  </a:lnTo>
                  <a:lnTo>
                    <a:pt x="55" y="104"/>
                  </a:lnTo>
                  <a:lnTo>
                    <a:pt x="59" y="97"/>
                  </a:lnTo>
                  <a:lnTo>
                    <a:pt x="62" y="87"/>
                  </a:lnTo>
                  <a:lnTo>
                    <a:pt x="71" y="80"/>
                  </a:lnTo>
                  <a:lnTo>
                    <a:pt x="74" y="66"/>
                  </a:lnTo>
                  <a:lnTo>
                    <a:pt x="78" y="62"/>
                  </a:lnTo>
                  <a:lnTo>
                    <a:pt x="80" y="51"/>
                  </a:lnTo>
                  <a:lnTo>
                    <a:pt x="84" y="40"/>
                  </a:lnTo>
                  <a:lnTo>
                    <a:pt x="98" y="25"/>
                  </a:lnTo>
                  <a:lnTo>
                    <a:pt x="99" y="19"/>
                  </a:lnTo>
                  <a:lnTo>
                    <a:pt x="101" y="15"/>
                  </a:lnTo>
                  <a:lnTo>
                    <a:pt x="94" y="8"/>
                  </a:lnTo>
                  <a:lnTo>
                    <a:pt x="95" y="1"/>
                  </a:lnTo>
                  <a:lnTo>
                    <a:pt x="99" y="0"/>
                  </a:lnTo>
                  <a:lnTo>
                    <a:pt x="106" y="13"/>
                  </a:lnTo>
                  <a:lnTo>
                    <a:pt x="107" y="25"/>
                  </a:lnTo>
                  <a:lnTo>
                    <a:pt x="107" y="38"/>
                  </a:lnTo>
                  <a:lnTo>
                    <a:pt x="116" y="55"/>
                  </a:lnTo>
                  <a:lnTo>
                    <a:pt x="107" y="55"/>
                  </a:lnTo>
                  <a:lnTo>
                    <a:pt x="102" y="56"/>
                  </a:lnTo>
                  <a:lnTo>
                    <a:pt x="94" y="54"/>
                  </a:lnTo>
                  <a:lnTo>
                    <a:pt x="90" y="63"/>
                  </a:lnTo>
                  <a:lnTo>
                    <a:pt x="101" y="74"/>
                  </a:lnTo>
                  <a:lnTo>
                    <a:pt x="108" y="78"/>
                  </a:lnTo>
                  <a:lnTo>
                    <a:pt x="110" y="86"/>
                  </a:lnTo>
                  <a:lnTo>
                    <a:pt x="115" y="99"/>
                  </a:lnTo>
                  <a:lnTo>
                    <a:pt x="113" y="104"/>
                  </a:lnTo>
                  <a:lnTo>
                    <a:pt x="113" y="10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76" name="Freeform 68">
              <a:extLst>
                <a:ext uri="{FF2B5EF4-FFF2-40B4-BE49-F238E27FC236}">
                  <a16:creationId xmlns:a16="http://schemas.microsoft.com/office/drawing/2014/main" id="{D53E90DA-C3FE-41AC-BF84-B548A6660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3074" y="4252502"/>
              <a:ext cx="506302" cy="558673"/>
            </a:xfrm>
            <a:custGeom>
              <a:avLst/>
              <a:gdLst>
                <a:gd name="T0" fmla="*/ 265 w 319"/>
                <a:gd name="T1" fmla="*/ 16 h 352"/>
                <a:gd name="T2" fmla="*/ 278 w 319"/>
                <a:gd name="T3" fmla="*/ 15 h 352"/>
                <a:gd name="T4" fmla="*/ 294 w 319"/>
                <a:gd name="T5" fmla="*/ 12 h 352"/>
                <a:gd name="T6" fmla="*/ 314 w 319"/>
                <a:gd name="T7" fmla="*/ 33 h 352"/>
                <a:gd name="T8" fmla="*/ 319 w 319"/>
                <a:gd name="T9" fmla="*/ 58 h 352"/>
                <a:gd name="T10" fmla="*/ 308 w 319"/>
                <a:gd name="T11" fmla="*/ 70 h 352"/>
                <a:gd name="T12" fmla="*/ 298 w 319"/>
                <a:gd name="T13" fmla="*/ 89 h 352"/>
                <a:gd name="T14" fmla="*/ 293 w 319"/>
                <a:gd name="T15" fmla="*/ 111 h 352"/>
                <a:gd name="T16" fmla="*/ 288 w 319"/>
                <a:gd name="T17" fmla="*/ 131 h 352"/>
                <a:gd name="T18" fmla="*/ 285 w 319"/>
                <a:gd name="T19" fmla="*/ 143 h 352"/>
                <a:gd name="T20" fmla="*/ 288 w 319"/>
                <a:gd name="T21" fmla="*/ 163 h 352"/>
                <a:gd name="T22" fmla="*/ 284 w 319"/>
                <a:gd name="T23" fmla="*/ 196 h 352"/>
                <a:gd name="T24" fmla="*/ 285 w 319"/>
                <a:gd name="T25" fmla="*/ 215 h 352"/>
                <a:gd name="T26" fmla="*/ 301 w 319"/>
                <a:gd name="T27" fmla="*/ 239 h 352"/>
                <a:gd name="T28" fmla="*/ 308 w 319"/>
                <a:gd name="T29" fmla="*/ 255 h 352"/>
                <a:gd name="T30" fmla="*/ 305 w 319"/>
                <a:gd name="T31" fmla="*/ 257 h 352"/>
                <a:gd name="T32" fmla="*/ 277 w 319"/>
                <a:gd name="T33" fmla="*/ 262 h 352"/>
                <a:gd name="T34" fmla="*/ 276 w 319"/>
                <a:gd name="T35" fmla="*/ 283 h 352"/>
                <a:gd name="T36" fmla="*/ 270 w 319"/>
                <a:gd name="T37" fmla="*/ 324 h 352"/>
                <a:gd name="T38" fmla="*/ 285 w 319"/>
                <a:gd name="T39" fmla="*/ 335 h 352"/>
                <a:gd name="T40" fmla="*/ 291 w 319"/>
                <a:gd name="T41" fmla="*/ 352 h 352"/>
                <a:gd name="T42" fmla="*/ 272 w 319"/>
                <a:gd name="T43" fmla="*/ 342 h 352"/>
                <a:gd name="T44" fmla="*/ 253 w 319"/>
                <a:gd name="T45" fmla="*/ 331 h 352"/>
                <a:gd name="T46" fmla="*/ 239 w 319"/>
                <a:gd name="T47" fmla="*/ 327 h 352"/>
                <a:gd name="T48" fmla="*/ 220 w 319"/>
                <a:gd name="T49" fmla="*/ 315 h 352"/>
                <a:gd name="T50" fmla="*/ 202 w 319"/>
                <a:gd name="T51" fmla="*/ 314 h 352"/>
                <a:gd name="T52" fmla="*/ 196 w 319"/>
                <a:gd name="T53" fmla="*/ 308 h 352"/>
                <a:gd name="T54" fmla="*/ 177 w 319"/>
                <a:gd name="T55" fmla="*/ 309 h 352"/>
                <a:gd name="T56" fmla="*/ 166 w 319"/>
                <a:gd name="T57" fmla="*/ 311 h 352"/>
                <a:gd name="T58" fmla="*/ 162 w 319"/>
                <a:gd name="T59" fmla="*/ 281 h 352"/>
                <a:gd name="T60" fmla="*/ 164 w 319"/>
                <a:gd name="T61" fmla="*/ 258 h 352"/>
                <a:gd name="T62" fmla="*/ 160 w 319"/>
                <a:gd name="T63" fmla="*/ 238 h 352"/>
                <a:gd name="T64" fmla="*/ 142 w 319"/>
                <a:gd name="T65" fmla="*/ 232 h 352"/>
                <a:gd name="T66" fmla="*/ 132 w 319"/>
                <a:gd name="T67" fmla="*/ 235 h 352"/>
                <a:gd name="T68" fmla="*/ 117 w 319"/>
                <a:gd name="T69" fmla="*/ 247 h 352"/>
                <a:gd name="T70" fmla="*/ 105 w 319"/>
                <a:gd name="T71" fmla="*/ 249 h 352"/>
                <a:gd name="T72" fmla="*/ 88 w 319"/>
                <a:gd name="T73" fmla="*/ 253 h 352"/>
                <a:gd name="T74" fmla="*/ 79 w 319"/>
                <a:gd name="T75" fmla="*/ 238 h 352"/>
                <a:gd name="T76" fmla="*/ 70 w 319"/>
                <a:gd name="T77" fmla="*/ 212 h 352"/>
                <a:gd name="T78" fmla="*/ 14 w 319"/>
                <a:gd name="T79" fmla="*/ 214 h 352"/>
                <a:gd name="T80" fmla="*/ 3 w 319"/>
                <a:gd name="T81" fmla="*/ 216 h 352"/>
                <a:gd name="T82" fmla="*/ 5 w 319"/>
                <a:gd name="T83" fmla="*/ 208 h 352"/>
                <a:gd name="T84" fmla="*/ 8 w 319"/>
                <a:gd name="T85" fmla="*/ 195 h 352"/>
                <a:gd name="T86" fmla="*/ 19 w 319"/>
                <a:gd name="T87" fmla="*/ 193 h 352"/>
                <a:gd name="T88" fmla="*/ 34 w 319"/>
                <a:gd name="T89" fmla="*/ 186 h 352"/>
                <a:gd name="T90" fmla="*/ 41 w 319"/>
                <a:gd name="T91" fmla="*/ 195 h 352"/>
                <a:gd name="T92" fmla="*/ 60 w 319"/>
                <a:gd name="T93" fmla="*/ 173 h 352"/>
                <a:gd name="T94" fmla="*/ 65 w 319"/>
                <a:gd name="T95" fmla="*/ 152 h 352"/>
                <a:gd name="T96" fmla="*/ 80 w 319"/>
                <a:gd name="T97" fmla="*/ 123 h 352"/>
                <a:gd name="T98" fmla="*/ 93 w 319"/>
                <a:gd name="T99" fmla="*/ 108 h 352"/>
                <a:gd name="T100" fmla="*/ 96 w 319"/>
                <a:gd name="T101" fmla="*/ 95 h 352"/>
                <a:gd name="T102" fmla="*/ 97 w 319"/>
                <a:gd name="T103" fmla="*/ 66 h 352"/>
                <a:gd name="T104" fmla="*/ 105 w 319"/>
                <a:gd name="T105" fmla="*/ 45 h 352"/>
                <a:gd name="T106" fmla="*/ 108 w 319"/>
                <a:gd name="T107" fmla="*/ 20 h 352"/>
                <a:gd name="T108" fmla="*/ 123 w 319"/>
                <a:gd name="T109" fmla="*/ 4 h 352"/>
                <a:gd name="T110" fmla="*/ 148 w 319"/>
                <a:gd name="T111" fmla="*/ 18 h 352"/>
                <a:gd name="T112" fmla="*/ 172 w 319"/>
                <a:gd name="T113" fmla="*/ 23 h 352"/>
                <a:gd name="T114" fmla="*/ 180 w 319"/>
                <a:gd name="T115" fmla="*/ 10 h 352"/>
                <a:gd name="T116" fmla="*/ 205 w 319"/>
                <a:gd name="T117" fmla="*/ 3 h 352"/>
                <a:gd name="T118" fmla="*/ 217 w 319"/>
                <a:gd name="T119" fmla="*/ 6 h 352"/>
                <a:gd name="T120" fmla="*/ 226 w 319"/>
                <a:gd name="T121" fmla="*/ 0 h 352"/>
                <a:gd name="T122" fmla="*/ 250 w 319"/>
                <a:gd name="T123" fmla="*/ 3 h 352"/>
                <a:gd name="T124" fmla="*/ 255 w 319"/>
                <a:gd name="T125" fmla="*/ 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9" h="352">
                  <a:moveTo>
                    <a:pt x="255" y="1"/>
                  </a:moveTo>
                  <a:lnTo>
                    <a:pt x="265" y="16"/>
                  </a:lnTo>
                  <a:lnTo>
                    <a:pt x="274" y="18"/>
                  </a:lnTo>
                  <a:lnTo>
                    <a:pt x="278" y="15"/>
                  </a:lnTo>
                  <a:lnTo>
                    <a:pt x="285" y="16"/>
                  </a:lnTo>
                  <a:lnTo>
                    <a:pt x="294" y="12"/>
                  </a:lnTo>
                  <a:lnTo>
                    <a:pt x="299" y="21"/>
                  </a:lnTo>
                  <a:lnTo>
                    <a:pt x="314" y="33"/>
                  </a:lnTo>
                  <a:lnTo>
                    <a:pt x="313" y="55"/>
                  </a:lnTo>
                  <a:lnTo>
                    <a:pt x="319" y="58"/>
                  </a:lnTo>
                  <a:lnTo>
                    <a:pt x="314" y="65"/>
                  </a:lnTo>
                  <a:lnTo>
                    <a:pt x="308" y="70"/>
                  </a:lnTo>
                  <a:lnTo>
                    <a:pt x="302" y="80"/>
                  </a:lnTo>
                  <a:lnTo>
                    <a:pt x="298" y="89"/>
                  </a:lnTo>
                  <a:lnTo>
                    <a:pt x="297" y="103"/>
                  </a:lnTo>
                  <a:lnTo>
                    <a:pt x="293" y="111"/>
                  </a:lnTo>
                  <a:lnTo>
                    <a:pt x="293" y="126"/>
                  </a:lnTo>
                  <a:lnTo>
                    <a:pt x="288" y="131"/>
                  </a:lnTo>
                  <a:lnTo>
                    <a:pt x="288" y="142"/>
                  </a:lnTo>
                  <a:lnTo>
                    <a:pt x="285" y="143"/>
                  </a:lnTo>
                  <a:lnTo>
                    <a:pt x="283" y="154"/>
                  </a:lnTo>
                  <a:lnTo>
                    <a:pt x="288" y="163"/>
                  </a:lnTo>
                  <a:lnTo>
                    <a:pt x="288" y="166"/>
                  </a:lnTo>
                  <a:lnTo>
                    <a:pt x="284" y="196"/>
                  </a:lnTo>
                  <a:lnTo>
                    <a:pt x="288" y="207"/>
                  </a:lnTo>
                  <a:lnTo>
                    <a:pt x="285" y="215"/>
                  </a:lnTo>
                  <a:lnTo>
                    <a:pt x="291" y="229"/>
                  </a:lnTo>
                  <a:lnTo>
                    <a:pt x="301" y="239"/>
                  </a:lnTo>
                  <a:lnTo>
                    <a:pt x="303" y="249"/>
                  </a:lnTo>
                  <a:lnTo>
                    <a:pt x="308" y="255"/>
                  </a:lnTo>
                  <a:lnTo>
                    <a:pt x="307" y="258"/>
                  </a:lnTo>
                  <a:lnTo>
                    <a:pt x="305" y="257"/>
                  </a:lnTo>
                  <a:lnTo>
                    <a:pt x="282" y="260"/>
                  </a:lnTo>
                  <a:lnTo>
                    <a:pt x="277" y="262"/>
                  </a:lnTo>
                  <a:lnTo>
                    <a:pt x="272" y="275"/>
                  </a:lnTo>
                  <a:lnTo>
                    <a:pt x="276" y="283"/>
                  </a:lnTo>
                  <a:lnTo>
                    <a:pt x="272" y="305"/>
                  </a:lnTo>
                  <a:lnTo>
                    <a:pt x="270" y="324"/>
                  </a:lnTo>
                  <a:lnTo>
                    <a:pt x="274" y="328"/>
                  </a:lnTo>
                  <a:lnTo>
                    <a:pt x="285" y="335"/>
                  </a:lnTo>
                  <a:lnTo>
                    <a:pt x="291" y="332"/>
                  </a:lnTo>
                  <a:lnTo>
                    <a:pt x="291" y="352"/>
                  </a:lnTo>
                  <a:lnTo>
                    <a:pt x="278" y="352"/>
                  </a:lnTo>
                  <a:lnTo>
                    <a:pt x="272" y="342"/>
                  </a:lnTo>
                  <a:lnTo>
                    <a:pt x="266" y="333"/>
                  </a:lnTo>
                  <a:lnTo>
                    <a:pt x="253" y="331"/>
                  </a:lnTo>
                  <a:lnTo>
                    <a:pt x="250" y="321"/>
                  </a:lnTo>
                  <a:lnTo>
                    <a:pt x="239" y="327"/>
                  </a:lnTo>
                  <a:lnTo>
                    <a:pt x="226" y="324"/>
                  </a:lnTo>
                  <a:lnTo>
                    <a:pt x="220" y="315"/>
                  </a:lnTo>
                  <a:lnTo>
                    <a:pt x="210" y="314"/>
                  </a:lnTo>
                  <a:lnTo>
                    <a:pt x="202" y="314"/>
                  </a:lnTo>
                  <a:lnTo>
                    <a:pt x="201" y="308"/>
                  </a:lnTo>
                  <a:lnTo>
                    <a:pt x="196" y="308"/>
                  </a:lnTo>
                  <a:lnTo>
                    <a:pt x="188" y="306"/>
                  </a:lnTo>
                  <a:lnTo>
                    <a:pt x="177" y="309"/>
                  </a:lnTo>
                  <a:lnTo>
                    <a:pt x="171" y="309"/>
                  </a:lnTo>
                  <a:lnTo>
                    <a:pt x="166" y="311"/>
                  </a:lnTo>
                  <a:lnTo>
                    <a:pt x="168" y="289"/>
                  </a:lnTo>
                  <a:lnTo>
                    <a:pt x="162" y="281"/>
                  </a:lnTo>
                  <a:lnTo>
                    <a:pt x="161" y="269"/>
                  </a:lnTo>
                  <a:lnTo>
                    <a:pt x="164" y="258"/>
                  </a:lnTo>
                  <a:lnTo>
                    <a:pt x="160" y="251"/>
                  </a:lnTo>
                  <a:lnTo>
                    <a:pt x="160" y="238"/>
                  </a:lnTo>
                  <a:lnTo>
                    <a:pt x="140" y="239"/>
                  </a:lnTo>
                  <a:lnTo>
                    <a:pt x="142" y="232"/>
                  </a:lnTo>
                  <a:lnTo>
                    <a:pt x="133" y="232"/>
                  </a:lnTo>
                  <a:lnTo>
                    <a:pt x="132" y="235"/>
                  </a:lnTo>
                  <a:lnTo>
                    <a:pt x="122" y="236"/>
                  </a:lnTo>
                  <a:lnTo>
                    <a:pt x="117" y="247"/>
                  </a:lnTo>
                  <a:lnTo>
                    <a:pt x="114" y="252"/>
                  </a:lnTo>
                  <a:lnTo>
                    <a:pt x="105" y="249"/>
                  </a:lnTo>
                  <a:lnTo>
                    <a:pt x="100" y="252"/>
                  </a:lnTo>
                  <a:lnTo>
                    <a:pt x="88" y="253"/>
                  </a:lnTo>
                  <a:lnTo>
                    <a:pt x="83" y="243"/>
                  </a:lnTo>
                  <a:lnTo>
                    <a:pt x="79" y="238"/>
                  </a:lnTo>
                  <a:lnTo>
                    <a:pt x="74" y="226"/>
                  </a:lnTo>
                  <a:lnTo>
                    <a:pt x="70" y="212"/>
                  </a:lnTo>
                  <a:lnTo>
                    <a:pt x="20" y="212"/>
                  </a:lnTo>
                  <a:lnTo>
                    <a:pt x="14" y="214"/>
                  </a:lnTo>
                  <a:lnTo>
                    <a:pt x="10" y="213"/>
                  </a:lnTo>
                  <a:lnTo>
                    <a:pt x="3" y="216"/>
                  </a:lnTo>
                  <a:lnTo>
                    <a:pt x="0" y="210"/>
                  </a:lnTo>
                  <a:lnTo>
                    <a:pt x="5" y="208"/>
                  </a:lnTo>
                  <a:lnTo>
                    <a:pt x="6" y="200"/>
                  </a:lnTo>
                  <a:lnTo>
                    <a:pt x="8" y="195"/>
                  </a:lnTo>
                  <a:lnTo>
                    <a:pt x="14" y="191"/>
                  </a:lnTo>
                  <a:lnTo>
                    <a:pt x="19" y="193"/>
                  </a:lnTo>
                  <a:lnTo>
                    <a:pt x="25" y="186"/>
                  </a:lnTo>
                  <a:lnTo>
                    <a:pt x="34" y="186"/>
                  </a:lnTo>
                  <a:lnTo>
                    <a:pt x="34" y="191"/>
                  </a:lnTo>
                  <a:lnTo>
                    <a:pt x="41" y="195"/>
                  </a:lnTo>
                  <a:lnTo>
                    <a:pt x="51" y="183"/>
                  </a:lnTo>
                  <a:lnTo>
                    <a:pt x="60" y="173"/>
                  </a:lnTo>
                  <a:lnTo>
                    <a:pt x="65" y="167"/>
                  </a:lnTo>
                  <a:lnTo>
                    <a:pt x="65" y="152"/>
                  </a:lnTo>
                  <a:lnTo>
                    <a:pt x="72" y="133"/>
                  </a:lnTo>
                  <a:lnTo>
                    <a:pt x="80" y="123"/>
                  </a:lnTo>
                  <a:lnTo>
                    <a:pt x="91" y="114"/>
                  </a:lnTo>
                  <a:lnTo>
                    <a:pt x="93" y="108"/>
                  </a:lnTo>
                  <a:lnTo>
                    <a:pt x="93" y="101"/>
                  </a:lnTo>
                  <a:lnTo>
                    <a:pt x="96" y="95"/>
                  </a:lnTo>
                  <a:lnTo>
                    <a:pt x="94" y="83"/>
                  </a:lnTo>
                  <a:lnTo>
                    <a:pt x="97" y="66"/>
                  </a:lnTo>
                  <a:lnTo>
                    <a:pt x="100" y="55"/>
                  </a:lnTo>
                  <a:lnTo>
                    <a:pt x="105" y="45"/>
                  </a:lnTo>
                  <a:lnTo>
                    <a:pt x="106" y="33"/>
                  </a:lnTo>
                  <a:lnTo>
                    <a:pt x="108" y="20"/>
                  </a:lnTo>
                  <a:lnTo>
                    <a:pt x="114" y="10"/>
                  </a:lnTo>
                  <a:lnTo>
                    <a:pt x="123" y="4"/>
                  </a:lnTo>
                  <a:lnTo>
                    <a:pt x="137" y="11"/>
                  </a:lnTo>
                  <a:lnTo>
                    <a:pt x="148" y="18"/>
                  </a:lnTo>
                  <a:lnTo>
                    <a:pt x="160" y="20"/>
                  </a:lnTo>
                  <a:lnTo>
                    <a:pt x="172" y="23"/>
                  </a:lnTo>
                  <a:lnTo>
                    <a:pt x="177" y="12"/>
                  </a:lnTo>
                  <a:lnTo>
                    <a:pt x="180" y="10"/>
                  </a:lnTo>
                  <a:lnTo>
                    <a:pt x="187" y="12"/>
                  </a:lnTo>
                  <a:lnTo>
                    <a:pt x="205" y="3"/>
                  </a:lnTo>
                  <a:lnTo>
                    <a:pt x="212" y="7"/>
                  </a:lnTo>
                  <a:lnTo>
                    <a:pt x="217" y="6"/>
                  </a:lnTo>
                  <a:lnTo>
                    <a:pt x="220" y="1"/>
                  </a:lnTo>
                  <a:lnTo>
                    <a:pt x="226" y="0"/>
                  </a:lnTo>
                  <a:lnTo>
                    <a:pt x="239" y="2"/>
                  </a:lnTo>
                  <a:lnTo>
                    <a:pt x="250" y="3"/>
                  </a:lnTo>
                  <a:lnTo>
                    <a:pt x="255" y="1"/>
                  </a:lnTo>
                  <a:lnTo>
                    <a:pt x="255" y="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77" name="Freeform 69">
              <a:extLst>
                <a:ext uri="{FF2B5EF4-FFF2-40B4-BE49-F238E27FC236}">
                  <a16:creationId xmlns:a16="http://schemas.microsoft.com/office/drawing/2014/main" id="{AD6D7821-C44C-4979-9D3A-F844ECD02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6093" y="4298528"/>
              <a:ext cx="195219" cy="265052"/>
            </a:xfrm>
            <a:custGeom>
              <a:avLst/>
              <a:gdLst>
                <a:gd name="T0" fmla="*/ 123 w 123"/>
                <a:gd name="T1" fmla="*/ 4 h 167"/>
                <a:gd name="T2" fmla="*/ 122 w 123"/>
                <a:gd name="T3" fmla="*/ 16 h 167"/>
                <a:gd name="T4" fmla="*/ 117 w 123"/>
                <a:gd name="T5" fmla="*/ 26 h 167"/>
                <a:gd name="T6" fmla="*/ 114 w 123"/>
                <a:gd name="T7" fmla="*/ 37 h 167"/>
                <a:gd name="T8" fmla="*/ 111 w 123"/>
                <a:gd name="T9" fmla="*/ 54 h 167"/>
                <a:gd name="T10" fmla="*/ 113 w 123"/>
                <a:gd name="T11" fmla="*/ 66 h 167"/>
                <a:gd name="T12" fmla="*/ 110 w 123"/>
                <a:gd name="T13" fmla="*/ 72 h 167"/>
                <a:gd name="T14" fmla="*/ 110 w 123"/>
                <a:gd name="T15" fmla="*/ 79 h 167"/>
                <a:gd name="T16" fmla="*/ 108 w 123"/>
                <a:gd name="T17" fmla="*/ 85 h 167"/>
                <a:gd name="T18" fmla="*/ 97 w 123"/>
                <a:gd name="T19" fmla="*/ 94 h 167"/>
                <a:gd name="T20" fmla="*/ 89 w 123"/>
                <a:gd name="T21" fmla="*/ 104 h 167"/>
                <a:gd name="T22" fmla="*/ 82 w 123"/>
                <a:gd name="T23" fmla="*/ 123 h 167"/>
                <a:gd name="T24" fmla="*/ 82 w 123"/>
                <a:gd name="T25" fmla="*/ 138 h 167"/>
                <a:gd name="T26" fmla="*/ 77 w 123"/>
                <a:gd name="T27" fmla="*/ 144 h 167"/>
                <a:gd name="T28" fmla="*/ 68 w 123"/>
                <a:gd name="T29" fmla="*/ 154 h 167"/>
                <a:gd name="T30" fmla="*/ 58 w 123"/>
                <a:gd name="T31" fmla="*/ 166 h 167"/>
                <a:gd name="T32" fmla="*/ 51 w 123"/>
                <a:gd name="T33" fmla="*/ 162 h 167"/>
                <a:gd name="T34" fmla="*/ 51 w 123"/>
                <a:gd name="T35" fmla="*/ 157 h 167"/>
                <a:gd name="T36" fmla="*/ 42 w 123"/>
                <a:gd name="T37" fmla="*/ 157 h 167"/>
                <a:gd name="T38" fmla="*/ 36 w 123"/>
                <a:gd name="T39" fmla="*/ 164 h 167"/>
                <a:gd name="T40" fmla="*/ 31 w 123"/>
                <a:gd name="T41" fmla="*/ 162 h 167"/>
                <a:gd name="T42" fmla="*/ 25 w 123"/>
                <a:gd name="T43" fmla="*/ 155 h 167"/>
                <a:gd name="T44" fmla="*/ 20 w 123"/>
                <a:gd name="T45" fmla="*/ 159 h 167"/>
                <a:gd name="T46" fmla="*/ 13 w 123"/>
                <a:gd name="T47" fmla="*/ 167 h 167"/>
                <a:gd name="T48" fmla="*/ 0 w 123"/>
                <a:gd name="T49" fmla="*/ 147 h 167"/>
                <a:gd name="T50" fmla="*/ 12 w 123"/>
                <a:gd name="T51" fmla="*/ 136 h 167"/>
                <a:gd name="T52" fmla="*/ 6 w 123"/>
                <a:gd name="T53" fmla="*/ 123 h 167"/>
                <a:gd name="T54" fmla="*/ 12 w 123"/>
                <a:gd name="T55" fmla="*/ 119 h 167"/>
                <a:gd name="T56" fmla="*/ 23 w 123"/>
                <a:gd name="T57" fmla="*/ 117 h 167"/>
                <a:gd name="T58" fmla="*/ 24 w 123"/>
                <a:gd name="T59" fmla="*/ 108 h 167"/>
                <a:gd name="T60" fmla="*/ 34 w 123"/>
                <a:gd name="T61" fmla="*/ 117 h 167"/>
                <a:gd name="T62" fmla="*/ 48 w 123"/>
                <a:gd name="T63" fmla="*/ 118 h 167"/>
                <a:gd name="T64" fmla="*/ 54 w 123"/>
                <a:gd name="T65" fmla="*/ 109 h 167"/>
                <a:gd name="T66" fmla="*/ 55 w 123"/>
                <a:gd name="T67" fmla="*/ 97 h 167"/>
                <a:gd name="T68" fmla="*/ 54 w 123"/>
                <a:gd name="T69" fmla="*/ 82 h 167"/>
                <a:gd name="T70" fmla="*/ 45 w 123"/>
                <a:gd name="T71" fmla="*/ 70 h 167"/>
                <a:gd name="T72" fmla="*/ 53 w 123"/>
                <a:gd name="T73" fmla="*/ 48 h 167"/>
                <a:gd name="T74" fmla="*/ 49 w 123"/>
                <a:gd name="T75" fmla="*/ 45 h 167"/>
                <a:gd name="T76" fmla="*/ 37 w 123"/>
                <a:gd name="T77" fmla="*/ 46 h 167"/>
                <a:gd name="T78" fmla="*/ 31 w 123"/>
                <a:gd name="T79" fmla="*/ 36 h 167"/>
                <a:gd name="T80" fmla="*/ 33 w 123"/>
                <a:gd name="T81" fmla="*/ 28 h 167"/>
                <a:gd name="T82" fmla="*/ 54 w 123"/>
                <a:gd name="T83" fmla="*/ 29 h 167"/>
                <a:gd name="T84" fmla="*/ 68 w 123"/>
                <a:gd name="T85" fmla="*/ 34 h 167"/>
                <a:gd name="T86" fmla="*/ 81 w 123"/>
                <a:gd name="T87" fmla="*/ 38 h 167"/>
                <a:gd name="T88" fmla="*/ 82 w 123"/>
                <a:gd name="T89" fmla="*/ 28 h 167"/>
                <a:gd name="T90" fmla="*/ 91 w 123"/>
                <a:gd name="T91" fmla="*/ 10 h 167"/>
                <a:gd name="T92" fmla="*/ 101 w 123"/>
                <a:gd name="T93" fmla="*/ 0 h 167"/>
                <a:gd name="T94" fmla="*/ 112 w 123"/>
                <a:gd name="T95" fmla="*/ 3 h 167"/>
                <a:gd name="T96" fmla="*/ 123 w 123"/>
                <a:gd name="T97" fmla="*/ 4 h 167"/>
                <a:gd name="T98" fmla="*/ 123 w 123"/>
                <a:gd name="T99" fmla="*/ 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3" h="167">
                  <a:moveTo>
                    <a:pt x="123" y="4"/>
                  </a:moveTo>
                  <a:lnTo>
                    <a:pt x="122" y="16"/>
                  </a:lnTo>
                  <a:lnTo>
                    <a:pt x="117" y="26"/>
                  </a:lnTo>
                  <a:lnTo>
                    <a:pt x="114" y="37"/>
                  </a:lnTo>
                  <a:lnTo>
                    <a:pt x="111" y="54"/>
                  </a:lnTo>
                  <a:lnTo>
                    <a:pt x="113" y="66"/>
                  </a:lnTo>
                  <a:lnTo>
                    <a:pt x="110" y="72"/>
                  </a:lnTo>
                  <a:lnTo>
                    <a:pt x="110" y="79"/>
                  </a:lnTo>
                  <a:lnTo>
                    <a:pt x="108" y="85"/>
                  </a:lnTo>
                  <a:lnTo>
                    <a:pt x="97" y="94"/>
                  </a:lnTo>
                  <a:lnTo>
                    <a:pt x="89" y="104"/>
                  </a:lnTo>
                  <a:lnTo>
                    <a:pt x="82" y="123"/>
                  </a:lnTo>
                  <a:lnTo>
                    <a:pt x="82" y="138"/>
                  </a:lnTo>
                  <a:lnTo>
                    <a:pt x="77" y="144"/>
                  </a:lnTo>
                  <a:lnTo>
                    <a:pt x="68" y="154"/>
                  </a:lnTo>
                  <a:lnTo>
                    <a:pt x="58" y="166"/>
                  </a:lnTo>
                  <a:lnTo>
                    <a:pt x="51" y="162"/>
                  </a:lnTo>
                  <a:lnTo>
                    <a:pt x="51" y="157"/>
                  </a:lnTo>
                  <a:lnTo>
                    <a:pt x="42" y="157"/>
                  </a:lnTo>
                  <a:lnTo>
                    <a:pt x="36" y="164"/>
                  </a:lnTo>
                  <a:lnTo>
                    <a:pt x="31" y="162"/>
                  </a:lnTo>
                  <a:lnTo>
                    <a:pt x="25" y="155"/>
                  </a:lnTo>
                  <a:lnTo>
                    <a:pt x="20" y="159"/>
                  </a:lnTo>
                  <a:lnTo>
                    <a:pt x="13" y="167"/>
                  </a:lnTo>
                  <a:lnTo>
                    <a:pt x="0" y="147"/>
                  </a:lnTo>
                  <a:lnTo>
                    <a:pt x="12" y="136"/>
                  </a:lnTo>
                  <a:lnTo>
                    <a:pt x="6" y="123"/>
                  </a:lnTo>
                  <a:lnTo>
                    <a:pt x="12" y="119"/>
                  </a:lnTo>
                  <a:lnTo>
                    <a:pt x="23" y="117"/>
                  </a:lnTo>
                  <a:lnTo>
                    <a:pt x="24" y="108"/>
                  </a:lnTo>
                  <a:lnTo>
                    <a:pt x="34" y="117"/>
                  </a:lnTo>
                  <a:lnTo>
                    <a:pt x="48" y="118"/>
                  </a:lnTo>
                  <a:lnTo>
                    <a:pt x="54" y="109"/>
                  </a:lnTo>
                  <a:lnTo>
                    <a:pt x="55" y="97"/>
                  </a:lnTo>
                  <a:lnTo>
                    <a:pt x="54" y="82"/>
                  </a:lnTo>
                  <a:lnTo>
                    <a:pt x="45" y="70"/>
                  </a:lnTo>
                  <a:lnTo>
                    <a:pt x="53" y="48"/>
                  </a:lnTo>
                  <a:lnTo>
                    <a:pt x="49" y="45"/>
                  </a:lnTo>
                  <a:lnTo>
                    <a:pt x="37" y="46"/>
                  </a:lnTo>
                  <a:lnTo>
                    <a:pt x="31" y="36"/>
                  </a:lnTo>
                  <a:lnTo>
                    <a:pt x="33" y="28"/>
                  </a:lnTo>
                  <a:lnTo>
                    <a:pt x="54" y="29"/>
                  </a:lnTo>
                  <a:lnTo>
                    <a:pt x="68" y="34"/>
                  </a:lnTo>
                  <a:lnTo>
                    <a:pt x="81" y="38"/>
                  </a:lnTo>
                  <a:lnTo>
                    <a:pt x="82" y="28"/>
                  </a:lnTo>
                  <a:lnTo>
                    <a:pt x="91" y="10"/>
                  </a:lnTo>
                  <a:lnTo>
                    <a:pt x="101" y="0"/>
                  </a:lnTo>
                  <a:lnTo>
                    <a:pt x="112" y="3"/>
                  </a:lnTo>
                  <a:lnTo>
                    <a:pt x="123" y="4"/>
                  </a:lnTo>
                  <a:lnTo>
                    <a:pt x="123" y="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78" name="Freeform 70">
              <a:extLst>
                <a:ext uri="{FF2B5EF4-FFF2-40B4-BE49-F238E27FC236}">
                  <a16:creationId xmlns:a16="http://schemas.microsoft.com/office/drawing/2014/main" id="{A4F8D54F-C2E2-489D-A51F-257D612222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4727" y="4035063"/>
              <a:ext cx="323780" cy="506297"/>
            </a:xfrm>
            <a:custGeom>
              <a:avLst/>
              <a:gdLst>
                <a:gd name="T0" fmla="*/ 125 w 204"/>
                <a:gd name="T1" fmla="*/ 16 h 319"/>
                <a:gd name="T2" fmla="*/ 113 w 204"/>
                <a:gd name="T3" fmla="*/ 31 h 319"/>
                <a:gd name="T4" fmla="*/ 105 w 204"/>
                <a:gd name="T5" fmla="*/ 52 h 319"/>
                <a:gd name="T6" fmla="*/ 109 w 204"/>
                <a:gd name="T7" fmla="*/ 64 h 319"/>
                <a:gd name="T8" fmla="*/ 114 w 204"/>
                <a:gd name="T9" fmla="*/ 78 h 319"/>
                <a:gd name="T10" fmla="*/ 113 w 204"/>
                <a:gd name="T11" fmla="*/ 92 h 319"/>
                <a:gd name="T12" fmla="*/ 117 w 204"/>
                <a:gd name="T13" fmla="*/ 98 h 319"/>
                <a:gd name="T14" fmla="*/ 142 w 204"/>
                <a:gd name="T15" fmla="*/ 102 h 319"/>
                <a:gd name="T16" fmla="*/ 164 w 204"/>
                <a:gd name="T17" fmla="*/ 121 h 319"/>
                <a:gd name="T18" fmla="*/ 182 w 204"/>
                <a:gd name="T19" fmla="*/ 120 h 319"/>
                <a:gd name="T20" fmla="*/ 198 w 204"/>
                <a:gd name="T21" fmla="*/ 121 h 319"/>
                <a:gd name="T22" fmla="*/ 190 w 204"/>
                <a:gd name="T23" fmla="*/ 138 h 319"/>
                <a:gd name="T24" fmla="*/ 192 w 204"/>
                <a:gd name="T25" fmla="*/ 164 h 319"/>
                <a:gd name="T26" fmla="*/ 197 w 204"/>
                <a:gd name="T27" fmla="*/ 174 h 319"/>
                <a:gd name="T28" fmla="*/ 194 w 204"/>
                <a:gd name="T29" fmla="*/ 187 h 319"/>
                <a:gd name="T30" fmla="*/ 204 w 204"/>
                <a:gd name="T31" fmla="*/ 213 h 319"/>
                <a:gd name="T32" fmla="*/ 197 w 204"/>
                <a:gd name="T33" fmla="*/ 204 h 319"/>
                <a:gd name="T34" fmla="*/ 187 w 204"/>
                <a:gd name="T35" fmla="*/ 205 h 319"/>
                <a:gd name="T36" fmla="*/ 154 w 204"/>
                <a:gd name="T37" fmla="*/ 216 h 319"/>
                <a:gd name="T38" fmla="*/ 164 w 204"/>
                <a:gd name="T39" fmla="*/ 226 h 319"/>
                <a:gd name="T40" fmla="*/ 151 w 204"/>
                <a:gd name="T41" fmla="*/ 226 h 319"/>
                <a:gd name="T42" fmla="*/ 158 w 204"/>
                <a:gd name="T43" fmla="*/ 248 h 319"/>
                <a:gd name="T44" fmla="*/ 161 w 204"/>
                <a:gd name="T45" fmla="*/ 266 h 319"/>
                <a:gd name="T46" fmla="*/ 145 w 204"/>
                <a:gd name="T47" fmla="*/ 309 h 319"/>
                <a:gd name="T48" fmla="*/ 151 w 204"/>
                <a:gd name="T49" fmla="*/ 289 h 319"/>
                <a:gd name="T50" fmla="*/ 127 w 204"/>
                <a:gd name="T51" fmla="*/ 282 h 319"/>
                <a:gd name="T52" fmla="*/ 113 w 204"/>
                <a:gd name="T53" fmla="*/ 283 h 319"/>
                <a:gd name="T54" fmla="*/ 90 w 204"/>
                <a:gd name="T55" fmla="*/ 261 h 319"/>
                <a:gd name="T56" fmla="*/ 76 w 204"/>
                <a:gd name="T57" fmla="*/ 247 h 319"/>
                <a:gd name="T58" fmla="*/ 61 w 204"/>
                <a:gd name="T59" fmla="*/ 240 h 319"/>
                <a:gd name="T60" fmla="*/ 45 w 204"/>
                <a:gd name="T61" fmla="*/ 229 h 319"/>
                <a:gd name="T62" fmla="*/ 27 w 204"/>
                <a:gd name="T63" fmla="*/ 229 h 319"/>
                <a:gd name="T64" fmla="*/ 19 w 204"/>
                <a:gd name="T65" fmla="*/ 221 h 319"/>
                <a:gd name="T66" fmla="*/ 0 w 204"/>
                <a:gd name="T67" fmla="*/ 205 h 319"/>
                <a:gd name="T68" fmla="*/ 6 w 204"/>
                <a:gd name="T69" fmla="*/ 194 h 319"/>
                <a:gd name="T70" fmla="*/ 19 w 204"/>
                <a:gd name="T71" fmla="*/ 186 h 319"/>
                <a:gd name="T72" fmla="*/ 33 w 204"/>
                <a:gd name="T73" fmla="*/ 163 h 319"/>
                <a:gd name="T74" fmla="*/ 30 w 204"/>
                <a:gd name="T75" fmla="*/ 149 h 319"/>
                <a:gd name="T76" fmla="*/ 30 w 204"/>
                <a:gd name="T77" fmla="*/ 126 h 319"/>
                <a:gd name="T78" fmla="*/ 22 w 204"/>
                <a:gd name="T79" fmla="*/ 100 h 319"/>
                <a:gd name="T80" fmla="*/ 30 w 204"/>
                <a:gd name="T81" fmla="*/ 92 h 319"/>
                <a:gd name="T82" fmla="*/ 30 w 204"/>
                <a:gd name="T83" fmla="*/ 75 h 319"/>
                <a:gd name="T84" fmla="*/ 41 w 204"/>
                <a:gd name="T85" fmla="*/ 73 h 319"/>
                <a:gd name="T86" fmla="*/ 61 w 204"/>
                <a:gd name="T87" fmla="*/ 58 h 319"/>
                <a:gd name="T88" fmla="*/ 65 w 204"/>
                <a:gd name="T89" fmla="*/ 35 h 319"/>
                <a:gd name="T90" fmla="*/ 86 w 204"/>
                <a:gd name="T91" fmla="*/ 26 h 319"/>
                <a:gd name="T92" fmla="*/ 101 w 204"/>
                <a:gd name="T93" fmla="*/ 23 h 319"/>
                <a:gd name="T94" fmla="*/ 121 w 204"/>
                <a:gd name="T95" fmla="*/ 9 h 319"/>
                <a:gd name="T96" fmla="*/ 136 w 204"/>
                <a:gd name="T97" fmla="*/ 2 h 319"/>
                <a:gd name="T98" fmla="*/ 136 w 204"/>
                <a:gd name="T99" fmla="*/ 1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04" h="319">
                  <a:moveTo>
                    <a:pt x="136" y="13"/>
                  </a:moveTo>
                  <a:lnTo>
                    <a:pt x="125" y="16"/>
                  </a:lnTo>
                  <a:lnTo>
                    <a:pt x="120" y="26"/>
                  </a:lnTo>
                  <a:lnTo>
                    <a:pt x="113" y="31"/>
                  </a:lnTo>
                  <a:lnTo>
                    <a:pt x="108" y="38"/>
                  </a:lnTo>
                  <a:lnTo>
                    <a:pt x="105" y="52"/>
                  </a:lnTo>
                  <a:lnTo>
                    <a:pt x="100" y="63"/>
                  </a:lnTo>
                  <a:lnTo>
                    <a:pt x="109" y="64"/>
                  </a:lnTo>
                  <a:lnTo>
                    <a:pt x="110" y="73"/>
                  </a:lnTo>
                  <a:lnTo>
                    <a:pt x="114" y="78"/>
                  </a:lnTo>
                  <a:lnTo>
                    <a:pt x="115" y="85"/>
                  </a:lnTo>
                  <a:lnTo>
                    <a:pt x="113" y="92"/>
                  </a:lnTo>
                  <a:lnTo>
                    <a:pt x="113" y="96"/>
                  </a:lnTo>
                  <a:lnTo>
                    <a:pt x="117" y="98"/>
                  </a:lnTo>
                  <a:lnTo>
                    <a:pt x="121" y="104"/>
                  </a:lnTo>
                  <a:lnTo>
                    <a:pt x="142" y="102"/>
                  </a:lnTo>
                  <a:lnTo>
                    <a:pt x="153" y="104"/>
                  </a:lnTo>
                  <a:lnTo>
                    <a:pt x="164" y="121"/>
                  </a:lnTo>
                  <a:lnTo>
                    <a:pt x="170" y="119"/>
                  </a:lnTo>
                  <a:lnTo>
                    <a:pt x="182" y="120"/>
                  </a:lnTo>
                  <a:lnTo>
                    <a:pt x="192" y="118"/>
                  </a:lnTo>
                  <a:lnTo>
                    <a:pt x="198" y="121"/>
                  </a:lnTo>
                  <a:lnTo>
                    <a:pt x="194" y="131"/>
                  </a:lnTo>
                  <a:lnTo>
                    <a:pt x="190" y="138"/>
                  </a:lnTo>
                  <a:lnTo>
                    <a:pt x="189" y="152"/>
                  </a:lnTo>
                  <a:lnTo>
                    <a:pt x="192" y="164"/>
                  </a:lnTo>
                  <a:lnTo>
                    <a:pt x="196" y="169"/>
                  </a:lnTo>
                  <a:lnTo>
                    <a:pt x="197" y="174"/>
                  </a:lnTo>
                  <a:lnTo>
                    <a:pt x="188" y="183"/>
                  </a:lnTo>
                  <a:lnTo>
                    <a:pt x="194" y="187"/>
                  </a:lnTo>
                  <a:lnTo>
                    <a:pt x="198" y="195"/>
                  </a:lnTo>
                  <a:lnTo>
                    <a:pt x="204" y="213"/>
                  </a:lnTo>
                  <a:lnTo>
                    <a:pt x="200" y="215"/>
                  </a:lnTo>
                  <a:lnTo>
                    <a:pt x="197" y="204"/>
                  </a:lnTo>
                  <a:lnTo>
                    <a:pt x="193" y="198"/>
                  </a:lnTo>
                  <a:lnTo>
                    <a:pt x="187" y="205"/>
                  </a:lnTo>
                  <a:lnTo>
                    <a:pt x="154" y="204"/>
                  </a:lnTo>
                  <a:lnTo>
                    <a:pt x="154" y="216"/>
                  </a:lnTo>
                  <a:lnTo>
                    <a:pt x="164" y="218"/>
                  </a:lnTo>
                  <a:lnTo>
                    <a:pt x="164" y="226"/>
                  </a:lnTo>
                  <a:lnTo>
                    <a:pt x="160" y="223"/>
                  </a:lnTo>
                  <a:lnTo>
                    <a:pt x="151" y="226"/>
                  </a:lnTo>
                  <a:lnTo>
                    <a:pt x="150" y="240"/>
                  </a:lnTo>
                  <a:lnTo>
                    <a:pt x="158" y="248"/>
                  </a:lnTo>
                  <a:lnTo>
                    <a:pt x="161" y="258"/>
                  </a:lnTo>
                  <a:lnTo>
                    <a:pt x="161" y="266"/>
                  </a:lnTo>
                  <a:lnTo>
                    <a:pt x="154" y="319"/>
                  </a:lnTo>
                  <a:lnTo>
                    <a:pt x="145" y="309"/>
                  </a:lnTo>
                  <a:lnTo>
                    <a:pt x="141" y="309"/>
                  </a:lnTo>
                  <a:lnTo>
                    <a:pt x="151" y="289"/>
                  </a:lnTo>
                  <a:lnTo>
                    <a:pt x="138" y="280"/>
                  </a:lnTo>
                  <a:lnTo>
                    <a:pt x="127" y="282"/>
                  </a:lnTo>
                  <a:lnTo>
                    <a:pt x="121" y="278"/>
                  </a:lnTo>
                  <a:lnTo>
                    <a:pt x="113" y="283"/>
                  </a:lnTo>
                  <a:lnTo>
                    <a:pt x="100" y="280"/>
                  </a:lnTo>
                  <a:lnTo>
                    <a:pt x="90" y="261"/>
                  </a:lnTo>
                  <a:lnTo>
                    <a:pt x="81" y="256"/>
                  </a:lnTo>
                  <a:lnTo>
                    <a:pt x="76" y="247"/>
                  </a:lnTo>
                  <a:lnTo>
                    <a:pt x="65" y="238"/>
                  </a:lnTo>
                  <a:lnTo>
                    <a:pt x="61" y="240"/>
                  </a:lnTo>
                  <a:lnTo>
                    <a:pt x="53" y="235"/>
                  </a:lnTo>
                  <a:lnTo>
                    <a:pt x="45" y="229"/>
                  </a:lnTo>
                  <a:lnTo>
                    <a:pt x="41" y="232"/>
                  </a:lnTo>
                  <a:lnTo>
                    <a:pt x="27" y="229"/>
                  </a:lnTo>
                  <a:lnTo>
                    <a:pt x="22" y="221"/>
                  </a:lnTo>
                  <a:lnTo>
                    <a:pt x="19" y="221"/>
                  </a:lnTo>
                  <a:lnTo>
                    <a:pt x="2" y="211"/>
                  </a:lnTo>
                  <a:lnTo>
                    <a:pt x="0" y="205"/>
                  </a:lnTo>
                  <a:lnTo>
                    <a:pt x="7" y="203"/>
                  </a:lnTo>
                  <a:lnTo>
                    <a:pt x="6" y="194"/>
                  </a:lnTo>
                  <a:lnTo>
                    <a:pt x="10" y="187"/>
                  </a:lnTo>
                  <a:lnTo>
                    <a:pt x="19" y="186"/>
                  </a:lnTo>
                  <a:lnTo>
                    <a:pt x="26" y="174"/>
                  </a:lnTo>
                  <a:lnTo>
                    <a:pt x="33" y="163"/>
                  </a:lnTo>
                  <a:lnTo>
                    <a:pt x="27" y="159"/>
                  </a:lnTo>
                  <a:lnTo>
                    <a:pt x="30" y="149"/>
                  </a:lnTo>
                  <a:lnTo>
                    <a:pt x="27" y="131"/>
                  </a:lnTo>
                  <a:lnTo>
                    <a:pt x="30" y="126"/>
                  </a:lnTo>
                  <a:lnTo>
                    <a:pt x="28" y="110"/>
                  </a:lnTo>
                  <a:lnTo>
                    <a:pt x="22" y="100"/>
                  </a:lnTo>
                  <a:lnTo>
                    <a:pt x="24" y="90"/>
                  </a:lnTo>
                  <a:lnTo>
                    <a:pt x="30" y="92"/>
                  </a:lnTo>
                  <a:lnTo>
                    <a:pt x="33" y="86"/>
                  </a:lnTo>
                  <a:lnTo>
                    <a:pt x="30" y="75"/>
                  </a:lnTo>
                  <a:lnTo>
                    <a:pt x="32" y="72"/>
                  </a:lnTo>
                  <a:lnTo>
                    <a:pt x="41" y="73"/>
                  </a:lnTo>
                  <a:lnTo>
                    <a:pt x="54" y="60"/>
                  </a:lnTo>
                  <a:lnTo>
                    <a:pt x="61" y="58"/>
                  </a:lnTo>
                  <a:lnTo>
                    <a:pt x="61" y="51"/>
                  </a:lnTo>
                  <a:lnTo>
                    <a:pt x="65" y="35"/>
                  </a:lnTo>
                  <a:lnTo>
                    <a:pt x="76" y="26"/>
                  </a:lnTo>
                  <a:lnTo>
                    <a:pt x="86" y="26"/>
                  </a:lnTo>
                  <a:lnTo>
                    <a:pt x="87" y="22"/>
                  </a:lnTo>
                  <a:lnTo>
                    <a:pt x="101" y="23"/>
                  </a:lnTo>
                  <a:lnTo>
                    <a:pt x="114" y="14"/>
                  </a:lnTo>
                  <a:lnTo>
                    <a:pt x="121" y="9"/>
                  </a:lnTo>
                  <a:lnTo>
                    <a:pt x="130" y="0"/>
                  </a:lnTo>
                  <a:lnTo>
                    <a:pt x="136" y="2"/>
                  </a:lnTo>
                  <a:lnTo>
                    <a:pt x="139" y="6"/>
                  </a:lnTo>
                  <a:lnTo>
                    <a:pt x="136" y="13"/>
                  </a:lnTo>
                  <a:lnTo>
                    <a:pt x="136" y="1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79" name="Freeform 71">
              <a:extLst>
                <a:ext uri="{FF2B5EF4-FFF2-40B4-BE49-F238E27FC236}">
                  <a16:creationId xmlns:a16="http://schemas.microsoft.com/office/drawing/2014/main" id="{F8BA8289-478D-44D7-8B04-84C8511BF0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729" y="4071568"/>
              <a:ext cx="87293" cy="90466"/>
            </a:xfrm>
            <a:custGeom>
              <a:avLst/>
              <a:gdLst>
                <a:gd name="T0" fmla="*/ 38 w 55"/>
                <a:gd name="T1" fmla="*/ 6 h 57"/>
                <a:gd name="T2" fmla="*/ 42 w 55"/>
                <a:gd name="T3" fmla="*/ 16 h 57"/>
                <a:gd name="T4" fmla="*/ 48 w 55"/>
                <a:gd name="T5" fmla="*/ 24 h 57"/>
                <a:gd name="T6" fmla="*/ 55 w 55"/>
                <a:gd name="T7" fmla="*/ 32 h 57"/>
                <a:gd name="T8" fmla="*/ 48 w 55"/>
                <a:gd name="T9" fmla="*/ 34 h 57"/>
                <a:gd name="T10" fmla="*/ 48 w 55"/>
                <a:gd name="T11" fmla="*/ 41 h 57"/>
                <a:gd name="T12" fmla="*/ 51 w 55"/>
                <a:gd name="T13" fmla="*/ 44 h 57"/>
                <a:gd name="T14" fmla="*/ 49 w 55"/>
                <a:gd name="T15" fmla="*/ 46 h 57"/>
                <a:gd name="T16" fmla="*/ 50 w 55"/>
                <a:gd name="T17" fmla="*/ 50 h 57"/>
                <a:gd name="T18" fmla="*/ 48 w 55"/>
                <a:gd name="T19" fmla="*/ 54 h 57"/>
                <a:gd name="T20" fmla="*/ 47 w 55"/>
                <a:gd name="T21" fmla="*/ 57 h 57"/>
                <a:gd name="T22" fmla="*/ 38 w 55"/>
                <a:gd name="T23" fmla="*/ 53 h 57"/>
                <a:gd name="T24" fmla="*/ 35 w 55"/>
                <a:gd name="T25" fmla="*/ 49 h 57"/>
                <a:gd name="T26" fmla="*/ 36 w 55"/>
                <a:gd name="T27" fmla="*/ 46 h 57"/>
                <a:gd name="T28" fmla="*/ 36 w 55"/>
                <a:gd name="T29" fmla="*/ 42 h 57"/>
                <a:gd name="T30" fmla="*/ 32 w 55"/>
                <a:gd name="T31" fmla="*/ 37 h 57"/>
                <a:gd name="T32" fmla="*/ 25 w 55"/>
                <a:gd name="T33" fmla="*/ 34 h 57"/>
                <a:gd name="T34" fmla="*/ 20 w 55"/>
                <a:gd name="T35" fmla="*/ 31 h 57"/>
                <a:gd name="T36" fmla="*/ 19 w 55"/>
                <a:gd name="T37" fmla="*/ 26 h 57"/>
                <a:gd name="T38" fmla="*/ 15 w 55"/>
                <a:gd name="T39" fmla="*/ 22 h 57"/>
                <a:gd name="T40" fmla="*/ 16 w 55"/>
                <a:gd name="T41" fmla="*/ 28 h 57"/>
                <a:gd name="T42" fmla="*/ 12 w 55"/>
                <a:gd name="T43" fmla="*/ 32 h 57"/>
                <a:gd name="T44" fmla="*/ 8 w 55"/>
                <a:gd name="T45" fmla="*/ 27 h 57"/>
                <a:gd name="T46" fmla="*/ 4 w 55"/>
                <a:gd name="T47" fmla="*/ 25 h 57"/>
                <a:gd name="T48" fmla="*/ 2 w 55"/>
                <a:gd name="T49" fmla="*/ 21 h 57"/>
                <a:gd name="T50" fmla="*/ 2 w 55"/>
                <a:gd name="T51" fmla="*/ 15 h 57"/>
                <a:gd name="T52" fmla="*/ 5 w 55"/>
                <a:gd name="T53" fmla="*/ 9 h 57"/>
                <a:gd name="T54" fmla="*/ 0 w 55"/>
                <a:gd name="T55" fmla="*/ 7 h 57"/>
                <a:gd name="T56" fmla="*/ 4 w 55"/>
                <a:gd name="T57" fmla="*/ 3 h 57"/>
                <a:gd name="T58" fmla="*/ 7 w 55"/>
                <a:gd name="T59" fmla="*/ 0 h 57"/>
                <a:gd name="T60" fmla="*/ 17 w 55"/>
                <a:gd name="T61" fmla="*/ 6 h 57"/>
                <a:gd name="T62" fmla="*/ 22 w 55"/>
                <a:gd name="T63" fmla="*/ 3 h 57"/>
                <a:gd name="T64" fmla="*/ 27 w 55"/>
                <a:gd name="T65" fmla="*/ 5 h 57"/>
                <a:gd name="T66" fmla="*/ 29 w 55"/>
                <a:gd name="T67" fmla="*/ 9 h 57"/>
                <a:gd name="T68" fmla="*/ 34 w 55"/>
                <a:gd name="T69" fmla="*/ 10 h 57"/>
                <a:gd name="T70" fmla="*/ 38 w 55"/>
                <a:gd name="T71" fmla="*/ 6 h 57"/>
                <a:gd name="T72" fmla="*/ 38 w 55"/>
                <a:gd name="T73" fmla="*/ 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5" h="57">
                  <a:moveTo>
                    <a:pt x="38" y="6"/>
                  </a:moveTo>
                  <a:lnTo>
                    <a:pt x="42" y="16"/>
                  </a:lnTo>
                  <a:lnTo>
                    <a:pt x="48" y="24"/>
                  </a:lnTo>
                  <a:lnTo>
                    <a:pt x="55" y="32"/>
                  </a:lnTo>
                  <a:lnTo>
                    <a:pt x="48" y="34"/>
                  </a:lnTo>
                  <a:lnTo>
                    <a:pt x="48" y="41"/>
                  </a:lnTo>
                  <a:lnTo>
                    <a:pt x="51" y="44"/>
                  </a:lnTo>
                  <a:lnTo>
                    <a:pt x="49" y="46"/>
                  </a:lnTo>
                  <a:lnTo>
                    <a:pt x="50" y="50"/>
                  </a:lnTo>
                  <a:lnTo>
                    <a:pt x="48" y="54"/>
                  </a:lnTo>
                  <a:lnTo>
                    <a:pt x="47" y="57"/>
                  </a:lnTo>
                  <a:lnTo>
                    <a:pt x="38" y="53"/>
                  </a:lnTo>
                  <a:lnTo>
                    <a:pt x="35" y="49"/>
                  </a:lnTo>
                  <a:lnTo>
                    <a:pt x="36" y="46"/>
                  </a:lnTo>
                  <a:lnTo>
                    <a:pt x="36" y="42"/>
                  </a:lnTo>
                  <a:lnTo>
                    <a:pt x="32" y="37"/>
                  </a:lnTo>
                  <a:lnTo>
                    <a:pt x="25" y="34"/>
                  </a:lnTo>
                  <a:lnTo>
                    <a:pt x="20" y="31"/>
                  </a:lnTo>
                  <a:lnTo>
                    <a:pt x="19" y="26"/>
                  </a:lnTo>
                  <a:lnTo>
                    <a:pt x="15" y="22"/>
                  </a:lnTo>
                  <a:lnTo>
                    <a:pt x="16" y="28"/>
                  </a:lnTo>
                  <a:lnTo>
                    <a:pt x="12" y="32"/>
                  </a:lnTo>
                  <a:lnTo>
                    <a:pt x="8" y="27"/>
                  </a:lnTo>
                  <a:lnTo>
                    <a:pt x="4" y="25"/>
                  </a:lnTo>
                  <a:lnTo>
                    <a:pt x="2" y="21"/>
                  </a:lnTo>
                  <a:lnTo>
                    <a:pt x="2" y="15"/>
                  </a:lnTo>
                  <a:lnTo>
                    <a:pt x="5" y="9"/>
                  </a:lnTo>
                  <a:lnTo>
                    <a:pt x="0" y="7"/>
                  </a:lnTo>
                  <a:lnTo>
                    <a:pt x="4" y="3"/>
                  </a:lnTo>
                  <a:lnTo>
                    <a:pt x="7" y="0"/>
                  </a:lnTo>
                  <a:lnTo>
                    <a:pt x="17" y="6"/>
                  </a:lnTo>
                  <a:lnTo>
                    <a:pt x="22" y="3"/>
                  </a:lnTo>
                  <a:lnTo>
                    <a:pt x="27" y="5"/>
                  </a:lnTo>
                  <a:lnTo>
                    <a:pt x="29" y="9"/>
                  </a:lnTo>
                  <a:lnTo>
                    <a:pt x="34" y="10"/>
                  </a:lnTo>
                  <a:lnTo>
                    <a:pt x="38" y="6"/>
                  </a:lnTo>
                  <a:lnTo>
                    <a:pt x="38" y="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80" name="Freeform 72">
              <a:extLst>
                <a:ext uri="{FF2B5EF4-FFF2-40B4-BE49-F238E27FC236}">
                  <a16:creationId xmlns:a16="http://schemas.microsoft.com/office/drawing/2014/main" id="{17B7FF16-7BC0-4B2A-9CD8-41148A164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3627" y="3711287"/>
              <a:ext cx="276165" cy="99989"/>
            </a:xfrm>
            <a:custGeom>
              <a:avLst/>
              <a:gdLst>
                <a:gd name="T0" fmla="*/ 89 w 174"/>
                <a:gd name="T1" fmla="*/ 8 h 63"/>
                <a:gd name="T2" fmla="*/ 94 w 174"/>
                <a:gd name="T3" fmla="*/ 15 h 63"/>
                <a:gd name="T4" fmla="*/ 110 w 174"/>
                <a:gd name="T5" fmla="*/ 13 h 63"/>
                <a:gd name="T6" fmla="*/ 115 w 174"/>
                <a:gd name="T7" fmla="*/ 17 h 63"/>
                <a:gd name="T8" fmla="*/ 128 w 174"/>
                <a:gd name="T9" fmla="*/ 29 h 63"/>
                <a:gd name="T10" fmla="*/ 137 w 174"/>
                <a:gd name="T11" fmla="*/ 38 h 63"/>
                <a:gd name="T12" fmla="*/ 143 w 174"/>
                <a:gd name="T13" fmla="*/ 37 h 63"/>
                <a:gd name="T14" fmla="*/ 151 w 174"/>
                <a:gd name="T15" fmla="*/ 42 h 63"/>
                <a:gd name="T16" fmla="*/ 150 w 174"/>
                <a:gd name="T17" fmla="*/ 47 h 63"/>
                <a:gd name="T18" fmla="*/ 162 w 174"/>
                <a:gd name="T19" fmla="*/ 47 h 63"/>
                <a:gd name="T20" fmla="*/ 174 w 174"/>
                <a:gd name="T21" fmla="*/ 55 h 63"/>
                <a:gd name="T22" fmla="*/ 171 w 174"/>
                <a:gd name="T23" fmla="*/ 59 h 63"/>
                <a:gd name="T24" fmla="*/ 160 w 174"/>
                <a:gd name="T25" fmla="*/ 62 h 63"/>
                <a:gd name="T26" fmla="*/ 149 w 174"/>
                <a:gd name="T27" fmla="*/ 63 h 63"/>
                <a:gd name="T28" fmla="*/ 137 w 174"/>
                <a:gd name="T29" fmla="*/ 62 h 63"/>
                <a:gd name="T30" fmla="*/ 114 w 174"/>
                <a:gd name="T31" fmla="*/ 63 h 63"/>
                <a:gd name="T32" fmla="*/ 126 w 174"/>
                <a:gd name="T33" fmla="*/ 53 h 63"/>
                <a:gd name="T34" fmla="*/ 120 w 174"/>
                <a:gd name="T35" fmla="*/ 47 h 63"/>
                <a:gd name="T36" fmla="*/ 109 w 174"/>
                <a:gd name="T37" fmla="*/ 47 h 63"/>
                <a:gd name="T38" fmla="*/ 104 w 174"/>
                <a:gd name="T39" fmla="*/ 41 h 63"/>
                <a:gd name="T40" fmla="*/ 102 w 174"/>
                <a:gd name="T41" fmla="*/ 30 h 63"/>
                <a:gd name="T42" fmla="*/ 92 w 174"/>
                <a:gd name="T43" fmla="*/ 31 h 63"/>
                <a:gd name="T44" fmla="*/ 77 w 174"/>
                <a:gd name="T45" fmla="*/ 26 h 63"/>
                <a:gd name="T46" fmla="*/ 73 w 174"/>
                <a:gd name="T47" fmla="*/ 22 h 63"/>
                <a:gd name="T48" fmla="*/ 52 w 174"/>
                <a:gd name="T49" fmla="*/ 19 h 63"/>
                <a:gd name="T50" fmla="*/ 46 w 174"/>
                <a:gd name="T51" fmla="*/ 15 h 63"/>
                <a:gd name="T52" fmla="*/ 54 w 174"/>
                <a:gd name="T53" fmla="*/ 10 h 63"/>
                <a:gd name="T54" fmla="*/ 37 w 174"/>
                <a:gd name="T55" fmla="*/ 10 h 63"/>
                <a:gd name="T56" fmla="*/ 24 w 174"/>
                <a:gd name="T57" fmla="*/ 19 h 63"/>
                <a:gd name="T58" fmla="*/ 17 w 174"/>
                <a:gd name="T59" fmla="*/ 19 h 63"/>
                <a:gd name="T60" fmla="*/ 15 w 174"/>
                <a:gd name="T61" fmla="*/ 25 h 63"/>
                <a:gd name="T62" fmla="*/ 6 w 174"/>
                <a:gd name="T63" fmla="*/ 27 h 63"/>
                <a:gd name="T64" fmla="*/ 0 w 174"/>
                <a:gd name="T65" fmla="*/ 25 h 63"/>
                <a:gd name="T66" fmla="*/ 9 w 174"/>
                <a:gd name="T67" fmla="*/ 19 h 63"/>
                <a:gd name="T68" fmla="*/ 14 w 174"/>
                <a:gd name="T69" fmla="*/ 12 h 63"/>
                <a:gd name="T70" fmla="*/ 21 w 174"/>
                <a:gd name="T71" fmla="*/ 7 h 63"/>
                <a:gd name="T72" fmla="*/ 30 w 174"/>
                <a:gd name="T73" fmla="*/ 4 h 63"/>
                <a:gd name="T74" fmla="*/ 43 w 174"/>
                <a:gd name="T75" fmla="*/ 2 h 63"/>
                <a:gd name="T76" fmla="*/ 47 w 174"/>
                <a:gd name="T77" fmla="*/ 0 h 63"/>
                <a:gd name="T78" fmla="*/ 61 w 174"/>
                <a:gd name="T79" fmla="*/ 2 h 63"/>
                <a:gd name="T80" fmla="*/ 74 w 174"/>
                <a:gd name="T81" fmla="*/ 2 h 63"/>
                <a:gd name="T82" fmla="*/ 89 w 174"/>
                <a:gd name="T83" fmla="*/ 8 h 63"/>
                <a:gd name="T84" fmla="*/ 89 w 174"/>
                <a:gd name="T85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4" h="63">
                  <a:moveTo>
                    <a:pt x="89" y="8"/>
                  </a:moveTo>
                  <a:lnTo>
                    <a:pt x="94" y="15"/>
                  </a:lnTo>
                  <a:lnTo>
                    <a:pt x="110" y="13"/>
                  </a:lnTo>
                  <a:lnTo>
                    <a:pt x="115" y="17"/>
                  </a:lnTo>
                  <a:lnTo>
                    <a:pt x="128" y="29"/>
                  </a:lnTo>
                  <a:lnTo>
                    <a:pt x="137" y="38"/>
                  </a:lnTo>
                  <a:lnTo>
                    <a:pt x="143" y="37"/>
                  </a:lnTo>
                  <a:lnTo>
                    <a:pt x="151" y="42"/>
                  </a:lnTo>
                  <a:lnTo>
                    <a:pt x="150" y="47"/>
                  </a:lnTo>
                  <a:lnTo>
                    <a:pt x="162" y="47"/>
                  </a:lnTo>
                  <a:lnTo>
                    <a:pt x="174" y="55"/>
                  </a:lnTo>
                  <a:lnTo>
                    <a:pt x="171" y="59"/>
                  </a:lnTo>
                  <a:lnTo>
                    <a:pt x="160" y="62"/>
                  </a:lnTo>
                  <a:lnTo>
                    <a:pt x="149" y="63"/>
                  </a:lnTo>
                  <a:lnTo>
                    <a:pt x="137" y="62"/>
                  </a:lnTo>
                  <a:lnTo>
                    <a:pt x="114" y="63"/>
                  </a:lnTo>
                  <a:lnTo>
                    <a:pt x="126" y="53"/>
                  </a:lnTo>
                  <a:lnTo>
                    <a:pt x="120" y="47"/>
                  </a:lnTo>
                  <a:lnTo>
                    <a:pt x="109" y="47"/>
                  </a:lnTo>
                  <a:lnTo>
                    <a:pt x="104" y="41"/>
                  </a:lnTo>
                  <a:lnTo>
                    <a:pt x="102" y="30"/>
                  </a:lnTo>
                  <a:lnTo>
                    <a:pt x="92" y="31"/>
                  </a:lnTo>
                  <a:lnTo>
                    <a:pt x="77" y="26"/>
                  </a:lnTo>
                  <a:lnTo>
                    <a:pt x="73" y="22"/>
                  </a:lnTo>
                  <a:lnTo>
                    <a:pt x="52" y="19"/>
                  </a:lnTo>
                  <a:lnTo>
                    <a:pt x="46" y="15"/>
                  </a:lnTo>
                  <a:lnTo>
                    <a:pt x="54" y="10"/>
                  </a:lnTo>
                  <a:lnTo>
                    <a:pt x="37" y="10"/>
                  </a:lnTo>
                  <a:lnTo>
                    <a:pt x="24" y="19"/>
                  </a:lnTo>
                  <a:lnTo>
                    <a:pt x="17" y="19"/>
                  </a:lnTo>
                  <a:lnTo>
                    <a:pt x="15" y="25"/>
                  </a:lnTo>
                  <a:lnTo>
                    <a:pt x="6" y="27"/>
                  </a:lnTo>
                  <a:lnTo>
                    <a:pt x="0" y="25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1" y="7"/>
                  </a:lnTo>
                  <a:lnTo>
                    <a:pt x="30" y="4"/>
                  </a:lnTo>
                  <a:lnTo>
                    <a:pt x="43" y="2"/>
                  </a:lnTo>
                  <a:lnTo>
                    <a:pt x="47" y="0"/>
                  </a:lnTo>
                  <a:lnTo>
                    <a:pt x="61" y="2"/>
                  </a:lnTo>
                  <a:lnTo>
                    <a:pt x="74" y="2"/>
                  </a:lnTo>
                  <a:lnTo>
                    <a:pt x="89" y="8"/>
                  </a:lnTo>
                  <a:lnTo>
                    <a:pt x="89" y="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81" name="Freeform 73">
              <a:extLst>
                <a:ext uri="{FF2B5EF4-FFF2-40B4-BE49-F238E27FC236}">
                  <a16:creationId xmlns:a16="http://schemas.microsoft.com/office/drawing/2014/main" id="{3AD5CC84-E1D4-4D90-B604-30CEE4B48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1808" y="2874865"/>
              <a:ext cx="155541" cy="74595"/>
            </a:xfrm>
            <a:custGeom>
              <a:avLst/>
              <a:gdLst>
                <a:gd name="T0" fmla="*/ 40 w 98"/>
                <a:gd name="T1" fmla="*/ 0 h 47"/>
                <a:gd name="T2" fmla="*/ 47 w 98"/>
                <a:gd name="T3" fmla="*/ 6 h 47"/>
                <a:gd name="T4" fmla="*/ 58 w 98"/>
                <a:gd name="T5" fmla="*/ 8 h 47"/>
                <a:gd name="T6" fmla="*/ 57 w 98"/>
                <a:gd name="T7" fmla="*/ 13 h 47"/>
                <a:gd name="T8" fmla="*/ 66 w 98"/>
                <a:gd name="T9" fmla="*/ 17 h 47"/>
                <a:gd name="T10" fmla="*/ 67 w 98"/>
                <a:gd name="T11" fmla="*/ 12 h 47"/>
                <a:gd name="T12" fmla="*/ 77 w 98"/>
                <a:gd name="T13" fmla="*/ 14 h 47"/>
                <a:gd name="T14" fmla="*/ 80 w 98"/>
                <a:gd name="T15" fmla="*/ 20 h 47"/>
                <a:gd name="T16" fmla="*/ 91 w 98"/>
                <a:gd name="T17" fmla="*/ 20 h 47"/>
                <a:gd name="T18" fmla="*/ 98 w 98"/>
                <a:gd name="T19" fmla="*/ 30 h 47"/>
                <a:gd name="T20" fmla="*/ 94 w 98"/>
                <a:gd name="T21" fmla="*/ 30 h 47"/>
                <a:gd name="T22" fmla="*/ 91 w 98"/>
                <a:gd name="T23" fmla="*/ 33 h 47"/>
                <a:gd name="T24" fmla="*/ 89 w 98"/>
                <a:gd name="T25" fmla="*/ 34 h 47"/>
                <a:gd name="T26" fmla="*/ 88 w 98"/>
                <a:gd name="T27" fmla="*/ 38 h 47"/>
                <a:gd name="T28" fmla="*/ 85 w 98"/>
                <a:gd name="T29" fmla="*/ 39 h 47"/>
                <a:gd name="T30" fmla="*/ 85 w 98"/>
                <a:gd name="T31" fmla="*/ 41 h 47"/>
                <a:gd name="T32" fmla="*/ 80 w 98"/>
                <a:gd name="T33" fmla="*/ 43 h 47"/>
                <a:gd name="T34" fmla="*/ 74 w 98"/>
                <a:gd name="T35" fmla="*/ 43 h 47"/>
                <a:gd name="T36" fmla="*/ 72 w 98"/>
                <a:gd name="T37" fmla="*/ 46 h 47"/>
                <a:gd name="T38" fmla="*/ 65 w 98"/>
                <a:gd name="T39" fmla="*/ 43 h 47"/>
                <a:gd name="T40" fmla="*/ 58 w 98"/>
                <a:gd name="T41" fmla="*/ 44 h 47"/>
                <a:gd name="T42" fmla="*/ 46 w 98"/>
                <a:gd name="T43" fmla="*/ 38 h 47"/>
                <a:gd name="T44" fmla="*/ 41 w 98"/>
                <a:gd name="T45" fmla="*/ 40 h 47"/>
                <a:gd name="T46" fmla="*/ 33 w 98"/>
                <a:gd name="T47" fmla="*/ 47 h 47"/>
                <a:gd name="T48" fmla="*/ 22 w 98"/>
                <a:gd name="T49" fmla="*/ 41 h 47"/>
                <a:gd name="T50" fmla="*/ 13 w 98"/>
                <a:gd name="T51" fmla="*/ 34 h 47"/>
                <a:gd name="T52" fmla="*/ 6 w 98"/>
                <a:gd name="T53" fmla="*/ 29 h 47"/>
                <a:gd name="T54" fmla="*/ 3 w 98"/>
                <a:gd name="T55" fmla="*/ 21 h 47"/>
                <a:gd name="T56" fmla="*/ 0 w 98"/>
                <a:gd name="T57" fmla="*/ 16 h 47"/>
                <a:gd name="T58" fmla="*/ 11 w 98"/>
                <a:gd name="T59" fmla="*/ 12 h 47"/>
                <a:gd name="T60" fmla="*/ 15 w 98"/>
                <a:gd name="T61" fmla="*/ 7 h 47"/>
                <a:gd name="T62" fmla="*/ 26 w 98"/>
                <a:gd name="T63" fmla="*/ 3 h 47"/>
                <a:gd name="T64" fmla="*/ 29 w 98"/>
                <a:gd name="T65" fmla="*/ 0 h 47"/>
                <a:gd name="T66" fmla="*/ 33 w 98"/>
                <a:gd name="T67" fmla="*/ 2 h 47"/>
                <a:gd name="T68" fmla="*/ 40 w 98"/>
                <a:gd name="T69" fmla="*/ 0 h 47"/>
                <a:gd name="T70" fmla="*/ 40 w 98"/>
                <a:gd name="T7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8" h="47">
                  <a:moveTo>
                    <a:pt x="40" y="0"/>
                  </a:moveTo>
                  <a:lnTo>
                    <a:pt x="47" y="6"/>
                  </a:lnTo>
                  <a:lnTo>
                    <a:pt x="58" y="8"/>
                  </a:lnTo>
                  <a:lnTo>
                    <a:pt x="57" y="13"/>
                  </a:lnTo>
                  <a:lnTo>
                    <a:pt x="66" y="17"/>
                  </a:lnTo>
                  <a:lnTo>
                    <a:pt x="67" y="12"/>
                  </a:lnTo>
                  <a:lnTo>
                    <a:pt x="77" y="14"/>
                  </a:lnTo>
                  <a:lnTo>
                    <a:pt x="80" y="20"/>
                  </a:lnTo>
                  <a:lnTo>
                    <a:pt x="91" y="20"/>
                  </a:lnTo>
                  <a:lnTo>
                    <a:pt x="98" y="30"/>
                  </a:lnTo>
                  <a:lnTo>
                    <a:pt x="94" y="30"/>
                  </a:lnTo>
                  <a:lnTo>
                    <a:pt x="91" y="33"/>
                  </a:lnTo>
                  <a:lnTo>
                    <a:pt x="89" y="34"/>
                  </a:lnTo>
                  <a:lnTo>
                    <a:pt x="88" y="38"/>
                  </a:lnTo>
                  <a:lnTo>
                    <a:pt x="85" y="39"/>
                  </a:lnTo>
                  <a:lnTo>
                    <a:pt x="85" y="41"/>
                  </a:lnTo>
                  <a:lnTo>
                    <a:pt x="80" y="43"/>
                  </a:lnTo>
                  <a:lnTo>
                    <a:pt x="74" y="43"/>
                  </a:lnTo>
                  <a:lnTo>
                    <a:pt x="72" y="46"/>
                  </a:lnTo>
                  <a:lnTo>
                    <a:pt x="65" y="43"/>
                  </a:lnTo>
                  <a:lnTo>
                    <a:pt x="58" y="44"/>
                  </a:lnTo>
                  <a:lnTo>
                    <a:pt x="46" y="38"/>
                  </a:lnTo>
                  <a:lnTo>
                    <a:pt x="41" y="40"/>
                  </a:lnTo>
                  <a:lnTo>
                    <a:pt x="33" y="47"/>
                  </a:lnTo>
                  <a:lnTo>
                    <a:pt x="22" y="41"/>
                  </a:lnTo>
                  <a:lnTo>
                    <a:pt x="13" y="34"/>
                  </a:lnTo>
                  <a:lnTo>
                    <a:pt x="6" y="29"/>
                  </a:lnTo>
                  <a:lnTo>
                    <a:pt x="3" y="21"/>
                  </a:lnTo>
                  <a:lnTo>
                    <a:pt x="0" y="16"/>
                  </a:lnTo>
                  <a:lnTo>
                    <a:pt x="11" y="12"/>
                  </a:lnTo>
                  <a:lnTo>
                    <a:pt x="15" y="7"/>
                  </a:lnTo>
                  <a:lnTo>
                    <a:pt x="26" y="3"/>
                  </a:lnTo>
                  <a:lnTo>
                    <a:pt x="29" y="0"/>
                  </a:lnTo>
                  <a:lnTo>
                    <a:pt x="33" y="2"/>
                  </a:lnTo>
                  <a:lnTo>
                    <a:pt x="40" y="0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82" name="Freeform 74">
              <a:extLst>
                <a:ext uri="{FF2B5EF4-FFF2-40B4-BE49-F238E27FC236}">
                  <a16:creationId xmlns:a16="http://schemas.microsoft.com/office/drawing/2014/main" id="{302CAE70-71E1-4097-9195-0D453156F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7377" y="2763765"/>
              <a:ext cx="207917" cy="223786"/>
            </a:xfrm>
            <a:custGeom>
              <a:avLst/>
              <a:gdLst>
                <a:gd name="T0" fmla="*/ 114 w 131"/>
                <a:gd name="T1" fmla="*/ 22 h 141"/>
                <a:gd name="T2" fmla="*/ 117 w 131"/>
                <a:gd name="T3" fmla="*/ 31 h 141"/>
                <a:gd name="T4" fmla="*/ 114 w 131"/>
                <a:gd name="T5" fmla="*/ 36 h 141"/>
                <a:gd name="T6" fmla="*/ 120 w 131"/>
                <a:gd name="T7" fmla="*/ 42 h 141"/>
                <a:gd name="T8" fmla="*/ 124 w 131"/>
                <a:gd name="T9" fmla="*/ 52 h 141"/>
                <a:gd name="T10" fmla="*/ 123 w 131"/>
                <a:gd name="T11" fmla="*/ 59 h 141"/>
                <a:gd name="T12" fmla="*/ 131 w 131"/>
                <a:gd name="T13" fmla="*/ 70 h 141"/>
                <a:gd name="T14" fmla="*/ 124 w 131"/>
                <a:gd name="T15" fmla="*/ 72 h 141"/>
                <a:gd name="T16" fmla="*/ 120 w 131"/>
                <a:gd name="T17" fmla="*/ 70 h 141"/>
                <a:gd name="T18" fmla="*/ 117 w 131"/>
                <a:gd name="T19" fmla="*/ 73 h 141"/>
                <a:gd name="T20" fmla="*/ 106 w 131"/>
                <a:gd name="T21" fmla="*/ 77 h 141"/>
                <a:gd name="T22" fmla="*/ 102 w 131"/>
                <a:gd name="T23" fmla="*/ 82 h 141"/>
                <a:gd name="T24" fmla="*/ 91 w 131"/>
                <a:gd name="T25" fmla="*/ 86 h 141"/>
                <a:gd name="T26" fmla="*/ 94 w 131"/>
                <a:gd name="T27" fmla="*/ 91 h 141"/>
                <a:gd name="T28" fmla="*/ 97 w 131"/>
                <a:gd name="T29" fmla="*/ 99 h 141"/>
                <a:gd name="T30" fmla="*/ 104 w 131"/>
                <a:gd name="T31" fmla="*/ 104 h 141"/>
                <a:gd name="T32" fmla="*/ 113 w 131"/>
                <a:gd name="T33" fmla="*/ 111 h 141"/>
                <a:gd name="T34" fmla="*/ 108 w 131"/>
                <a:gd name="T35" fmla="*/ 120 h 141"/>
                <a:gd name="T36" fmla="*/ 103 w 131"/>
                <a:gd name="T37" fmla="*/ 122 h 141"/>
                <a:gd name="T38" fmla="*/ 106 w 131"/>
                <a:gd name="T39" fmla="*/ 134 h 141"/>
                <a:gd name="T40" fmla="*/ 105 w 131"/>
                <a:gd name="T41" fmla="*/ 138 h 141"/>
                <a:gd name="T42" fmla="*/ 100 w 131"/>
                <a:gd name="T43" fmla="*/ 133 h 141"/>
                <a:gd name="T44" fmla="*/ 93 w 131"/>
                <a:gd name="T45" fmla="*/ 133 h 141"/>
                <a:gd name="T46" fmla="*/ 83 w 131"/>
                <a:gd name="T47" fmla="*/ 136 h 141"/>
                <a:gd name="T48" fmla="*/ 69 w 131"/>
                <a:gd name="T49" fmla="*/ 136 h 141"/>
                <a:gd name="T50" fmla="*/ 68 w 131"/>
                <a:gd name="T51" fmla="*/ 141 h 141"/>
                <a:gd name="T52" fmla="*/ 60 w 131"/>
                <a:gd name="T53" fmla="*/ 136 h 141"/>
                <a:gd name="T54" fmla="*/ 56 w 131"/>
                <a:gd name="T55" fmla="*/ 136 h 141"/>
                <a:gd name="T56" fmla="*/ 40 w 131"/>
                <a:gd name="T57" fmla="*/ 130 h 141"/>
                <a:gd name="T58" fmla="*/ 37 w 131"/>
                <a:gd name="T59" fmla="*/ 135 h 141"/>
                <a:gd name="T60" fmla="*/ 24 w 131"/>
                <a:gd name="T61" fmla="*/ 135 h 141"/>
                <a:gd name="T62" fmla="*/ 25 w 131"/>
                <a:gd name="T63" fmla="*/ 122 h 141"/>
                <a:gd name="T64" fmla="*/ 32 w 131"/>
                <a:gd name="T65" fmla="*/ 109 h 141"/>
                <a:gd name="T66" fmla="*/ 11 w 131"/>
                <a:gd name="T67" fmla="*/ 105 h 141"/>
                <a:gd name="T68" fmla="*/ 4 w 131"/>
                <a:gd name="T69" fmla="*/ 101 h 141"/>
                <a:gd name="T70" fmla="*/ 4 w 131"/>
                <a:gd name="T71" fmla="*/ 93 h 141"/>
                <a:gd name="T72" fmla="*/ 1 w 131"/>
                <a:gd name="T73" fmla="*/ 88 h 141"/>
                <a:gd name="T74" fmla="*/ 3 w 131"/>
                <a:gd name="T75" fmla="*/ 76 h 141"/>
                <a:gd name="T76" fmla="*/ 0 w 131"/>
                <a:gd name="T77" fmla="*/ 56 h 141"/>
                <a:gd name="T78" fmla="*/ 8 w 131"/>
                <a:gd name="T79" fmla="*/ 56 h 141"/>
                <a:gd name="T80" fmla="*/ 11 w 131"/>
                <a:gd name="T81" fmla="*/ 50 h 141"/>
                <a:gd name="T82" fmla="*/ 14 w 131"/>
                <a:gd name="T83" fmla="*/ 33 h 141"/>
                <a:gd name="T84" fmla="*/ 11 w 131"/>
                <a:gd name="T85" fmla="*/ 27 h 141"/>
                <a:gd name="T86" fmla="*/ 14 w 131"/>
                <a:gd name="T87" fmla="*/ 23 h 141"/>
                <a:gd name="T88" fmla="*/ 26 w 131"/>
                <a:gd name="T89" fmla="*/ 22 h 141"/>
                <a:gd name="T90" fmla="*/ 29 w 131"/>
                <a:gd name="T91" fmla="*/ 26 h 141"/>
                <a:gd name="T92" fmla="*/ 38 w 131"/>
                <a:gd name="T93" fmla="*/ 17 h 141"/>
                <a:gd name="T94" fmla="*/ 34 w 131"/>
                <a:gd name="T95" fmla="*/ 10 h 141"/>
                <a:gd name="T96" fmla="*/ 33 w 131"/>
                <a:gd name="T97" fmla="*/ 0 h 141"/>
                <a:gd name="T98" fmla="*/ 44 w 131"/>
                <a:gd name="T99" fmla="*/ 3 h 141"/>
                <a:gd name="T100" fmla="*/ 52 w 131"/>
                <a:gd name="T101" fmla="*/ 0 h 141"/>
                <a:gd name="T102" fmla="*/ 53 w 131"/>
                <a:gd name="T103" fmla="*/ 7 h 141"/>
                <a:gd name="T104" fmla="*/ 68 w 131"/>
                <a:gd name="T105" fmla="*/ 11 h 141"/>
                <a:gd name="T106" fmla="*/ 68 w 131"/>
                <a:gd name="T107" fmla="*/ 18 h 141"/>
                <a:gd name="T108" fmla="*/ 82 w 131"/>
                <a:gd name="T109" fmla="*/ 14 h 141"/>
                <a:gd name="T110" fmla="*/ 90 w 131"/>
                <a:gd name="T111" fmla="*/ 9 h 141"/>
                <a:gd name="T112" fmla="*/ 106 w 131"/>
                <a:gd name="T113" fmla="*/ 16 h 141"/>
                <a:gd name="T114" fmla="*/ 114 w 131"/>
                <a:gd name="T115" fmla="*/ 22 h 141"/>
                <a:gd name="T116" fmla="*/ 114 w 131"/>
                <a:gd name="T117" fmla="*/ 2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1" h="141">
                  <a:moveTo>
                    <a:pt x="114" y="22"/>
                  </a:moveTo>
                  <a:lnTo>
                    <a:pt x="117" y="31"/>
                  </a:lnTo>
                  <a:lnTo>
                    <a:pt x="114" y="36"/>
                  </a:lnTo>
                  <a:lnTo>
                    <a:pt x="120" y="42"/>
                  </a:lnTo>
                  <a:lnTo>
                    <a:pt x="124" y="52"/>
                  </a:lnTo>
                  <a:lnTo>
                    <a:pt x="123" y="59"/>
                  </a:lnTo>
                  <a:lnTo>
                    <a:pt x="131" y="70"/>
                  </a:lnTo>
                  <a:lnTo>
                    <a:pt x="124" y="72"/>
                  </a:lnTo>
                  <a:lnTo>
                    <a:pt x="120" y="70"/>
                  </a:lnTo>
                  <a:lnTo>
                    <a:pt x="117" y="73"/>
                  </a:lnTo>
                  <a:lnTo>
                    <a:pt x="106" y="77"/>
                  </a:lnTo>
                  <a:lnTo>
                    <a:pt x="102" y="82"/>
                  </a:lnTo>
                  <a:lnTo>
                    <a:pt x="91" y="86"/>
                  </a:lnTo>
                  <a:lnTo>
                    <a:pt x="94" y="91"/>
                  </a:lnTo>
                  <a:lnTo>
                    <a:pt x="97" y="99"/>
                  </a:lnTo>
                  <a:lnTo>
                    <a:pt x="104" y="104"/>
                  </a:lnTo>
                  <a:lnTo>
                    <a:pt x="113" y="111"/>
                  </a:lnTo>
                  <a:lnTo>
                    <a:pt x="108" y="120"/>
                  </a:lnTo>
                  <a:lnTo>
                    <a:pt x="103" y="122"/>
                  </a:lnTo>
                  <a:lnTo>
                    <a:pt x="106" y="134"/>
                  </a:lnTo>
                  <a:lnTo>
                    <a:pt x="105" y="138"/>
                  </a:lnTo>
                  <a:lnTo>
                    <a:pt x="100" y="133"/>
                  </a:lnTo>
                  <a:lnTo>
                    <a:pt x="93" y="133"/>
                  </a:lnTo>
                  <a:lnTo>
                    <a:pt x="83" y="136"/>
                  </a:lnTo>
                  <a:lnTo>
                    <a:pt x="69" y="136"/>
                  </a:lnTo>
                  <a:lnTo>
                    <a:pt x="68" y="141"/>
                  </a:lnTo>
                  <a:lnTo>
                    <a:pt x="60" y="136"/>
                  </a:lnTo>
                  <a:lnTo>
                    <a:pt x="56" y="136"/>
                  </a:lnTo>
                  <a:lnTo>
                    <a:pt x="40" y="130"/>
                  </a:lnTo>
                  <a:lnTo>
                    <a:pt x="37" y="135"/>
                  </a:lnTo>
                  <a:lnTo>
                    <a:pt x="24" y="135"/>
                  </a:lnTo>
                  <a:lnTo>
                    <a:pt x="25" y="122"/>
                  </a:lnTo>
                  <a:lnTo>
                    <a:pt x="32" y="109"/>
                  </a:lnTo>
                  <a:lnTo>
                    <a:pt x="11" y="105"/>
                  </a:lnTo>
                  <a:lnTo>
                    <a:pt x="4" y="101"/>
                  </a:lnTo>
                  <a:lnTo>
                    <a:pt x="4" y="93"/>
                  </a:lnTo>
                  <a:lnTo>
                    <a:pt x="1" y="88"/>
                  </a:lnTo>
                  <a:lnTo>
                    <a:pt x="3" y="76"/>
                  </a:lnTo>
                  <a:lnTo>
                    <a:pt x="0" y="56"/>
                  </a:lnTo>
                  <a:lnTo>
                    <a:pt x="8" y="56"/>
                  </a:lnTo>
                  <a:lnTo>
                    <a:pt x="11" y="50"/>
                  </a:lnTo>
                  <a:lnTo>
                    <a:pt x="14" y="33"/>
                  </a:lnTo>
                  <a:lnTo>
                    <a:pt x="11" y="27"/>
                  </a:lnTo>
                  <a:lnTo>
                    <a:pt x="14" y="23"/>
                  </a:lnTo>
                  <a:lnTo>
                    <a:pt x="26" y="22"/>
                  </a:lnTo>
                  <a:lnTo>
                    <a:pt x="29" y="26"/>
                  </a:lnTo>
                  <a:lnTo>
                    <a:pt x="38" y="17"/>
                  </a:lnTo>
                  <a:lnTo>
                    <a:pt x="34" y="10"/>
                  </a:lnTo>
                  <a:lnTo>
                    <a:pt x="33" y="0"/>
                  </a:lnTo>
                  <a:lnTo>
                    <a:pt x="44" y="3"/>
                  </a:lnTo>
                  <a:lnTo>
                    <a:pt x="52" y="0"/>
                  </a:lnTo>
                  <a:lnTo>
                    <a:pt x="53" y="7"/>
                  </a:lnTo>
                  <a:lnTo>
                    <a:pt x="68" y="11"/>
                  </a:lnTo>
                  <a:lnTo>
                    <a:pt x="68" y="18"/>
                  </a:lnTo>
                  <a:lnTo>
                    <a:pt x="82" y="14"/>
                  </a:lnTo>
                  <a:lnTo>
                    <a:pt x="90" y="9"/>
                  </a:lnTo>
                  <a:lnTo>
                    <a:pt x="106" y="16"/>
                  </a:lnTo>
                  <a:lnTo>
                    <a:pt x="114" y="22"/>
                  </a:lnTo>
                  <a:lnTo>
                    <a:pt x="114" y="2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83" name="Freeform 75">
              <a:extLst>
                <a:ext uri="{FF2B5EF4-FFF2-40B4-BE49-F238E27FC236}">
                  <a16:creationId xmlns:a16="http://schemas.microsoft.com/office/drawing/2014/main" id="{2BB9F98B-264A-46A4-8EC3-A4C6D2081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2367" y="4027128"/>
              <a:ext cx="44440" cy="53963"/>
            </a:xfrm>
            <a:custGeom>
              <a:avLst/>
              <a:gdLst>
                <a:gd name="T0" fmla="*/ 25 w 28"/>
                <a:gd name="T1" fmla="*/ 24 h 34"/>
                <a:gd name="T2" fmla="*/ 19 w 28"/>
                <a:gd name="T3" fmla="*/ 34 h 34"/>
                <a:gd name="T4" fmla="*/ 16 w 28"/>
                <a:gd name="T5" fmla="*/ 31 h 34"/>
                <a:gd name="T6" fmla="*/ 12 w 28"/>
                <a:gd name="T7" fmla="*/ 32 h 34"/>
                <a:gd name="T8" fmla="*/ 2 w 28"/>
                <a:gd name="T9" fmla="*/ 32 h 34"/>
                <a:gd name="T10" fmla="*/ 2 w 28"/>
                <a:gd name="T11" fmla="*/ 26 h 34"/>
                <a:gd name="T12" fmla="*/ 0 w 28"/>
                <a:gd name="T13" fmla="*/ 20 h 34"/>
                <a:gd name="T14" fmla="*/ 6 w 28"/>
                <a:gd name="T15" fmla="*/ 11 h 34"/>
                <a:gd name="T16" fmla="*/ 11 w 28"/>
                <a:gd name="T17" fmla="*/ 3 h 34"/>
                <a:gd name="T18" fmla="*/ 19 w 28"/>
                <a:gd name="T19" fmla="*/ 5 h 34"/>
                <a:gd name="T20" fmla="*/ 24 w 28"/>
                <a:gd name="T21" fmla="*/ 0 h 34"/>
                <a:gd name="T22" fmla="*/ 28 w 28"/>
                <a:gd name="T23" fmla="*/ 6 h 34"/>
                <a:gd name="T24" fmla="*/ 28 w 28"/>
                <a:gd name="T25" fmla="*/ 14 h 34"/>
                <a:gd name="T26" fmla="*/ 18 w 28"/>
                <a:gd name="T27" fmla="*/ 19 h 34"/>
                <a:gd name="T28" fmla="*/ 25 w 28"/>
                <a:gd name="T29" fmla="*/ 24 h 34"/>
                <a:gd name="T30" fmla="*/ 25 w 28"/>
                <a:gd name="T31" fmla="*/ 2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34">
                  <a:moveTo>
                    <a:pt x="25" y="24"/>
                  </a:moveTo>
                  <a:lnTo>
                    <a:pt x="19" y="34"/>
                  </a:lnTo>
                  <a:lnTo>
                    <a:pt x="16" y="31"/>
                  </a:lnTo>
                  <a:lnTo>
                    <a:pt x="12" y="32"/>
                  </a:lnTo>
                  <a:lnTo>
                    <a:pt x="2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6" y="11"/>
                  </a:lnTo>
                  <a:lnTo>
                    <a:pt x="11" y="3"/>
                  </a:lnTo>
                  <a:lnTo>
                    <a:pt x="19" y="5"/>
                  </a:lnTo>
                  <a:lnTo>
                    <a:pt x="24" y="0"/>
                  </a:lnTo>
                  <a:lnTo>
                    <a:pt x="28" y="6"/>
                  </a:lnTo>
                  <a:lnTo>
                    <a:pt x="28" y="14"/>
                  </a:lnTo>
                  <a:lnTo>
                    <a:pt x="18" y="19"/>
                  </a:lnTo>
                  <a:lnTo>
                    <a:pt x="25" y="24"/>
                  </a:lnTo>
                  <a:lnTo>
                    <a:pt x="25" y="2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84" name="Freeform 76">
              <a:extLst>
                <a:ext uri="{FF2B5EF4-FFF2-40B4-BE49-F238E27FC236}">
                  <a16:creationId xmlns:a16="http://schemas.microsoft.com/office/drawing/2014/main" id="{6EB4F804-C394-4111-BE58-A42230D93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0542" y="2730435"/>
              <a:ext cx="39679" cy="38091"/>
            </a:xfrm>
            <a:custGeom>
              <a:avLst/>
              <a:gdLst>
                <a:gd name="T0" fmla="*/ 25 w 25"/>
                <a:gd name="T1" fmla="*/ 10 h 24"/>
                <a:gd name="T2" fmla="*/ 18 w 25"/>
                <a:gd name="T3" fmla="*/ 24 h 24"/>
                <a:gd name="T4" fmla="*/ 3 w 25"/>
                <a:gd name="T5" fmla="*/ 14 h 24"/>
                <a:gd name="T6" fmla="*/ 0 w 25"/>
                <a:gd name="T7" fmla="*/ 6 h 24"/>
                <a:gd name="T8" fmla="*/ 21 w 25"/>
                <a:gd name="T9" fmla="*/ 0 h 24"/>
                <a:gd name="T10" fmla="*/ 25 w 25"/>
                <a:gd name="T11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4">
                  <a:moveTo>
                    <a:pt x="25" y="10"/>
                  </a:moveTo>
                  <a:lnTo>
                    <a:pt x="18" y="24"/>
                  </a:lnTo>
                  <a:lnTo>
                    <a:pt x="3" y="14"/>
                  </a:lnTo>
                  <a:lnTo>
                    <a:pt x="0" y="6"/>
                  </a:lnTo>
                  <a:lnTo>
                    <a:pt x="21" y="0"/>
                  </a:lnTo>
                  <a:lnTo>
                    <a:pt x="25" y="1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85" name="Freeform 77">
              <a:extLst>
                <a:ext uri="{FF2B5EF4-FFF2-40B4-BE49-F238E27FC236}">
                  <a16:creationId xmlns:a16="http://schemas.microsoft.com/office/drawing/2014/main" id="{DD381947-AE25-4777-8169-36FE008F3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8644" y="2685995"/>
              <a:ext cx="61898" cy="82531"/>
            </a:xfrm>
            <a:custGeom>
              <a:avLst/>
              <a:gdLst>
                <a:gd name="T0" fmla="*/ 26 w 39"/>
                <a:gd name="T1" fmla="*/ 49 h 52"/>
                <a:gd name="T2" fmla="*/ 18 w 39"/>
                <a:gd name="T3" fmla="*/ 52 h 52"/>
                <a:gd name="T4" fmla="*/ 7 w 39"/>
                <a:gd name="T5" fmla="*/ 49 h 52"/>
                <a:gd name="T6" fmla="*/ 0 w 39"/>
                <a:gd name="T7" fmla="*/ 39 h 52"/>
                <a:gd name="T8" fmla="*/ 0 w 39"/>
                <a:gd name="T9" fmla="*/ 21 h 52"/>
                <a:gd name="T10" fmla="*/ 1 w 39"/>
                <a:gd name="T11" fmla="*/ 17 h 52"/>
                <a:gd name="T12" fmla="*/ 5 w 39"/>
                <a:gd name="T13" fmla="*/ 11 h 52"/>
                <a:gd name="T14" fmla="*/ 17 w 39"/>
                <a:gd name="T15" fmla="*/ 10 h 52"/>
                <a:gd name="T16" fmla="*/ 22 w 39"/>
                <a:gd name="T17" fmla="*/ 5 h 52"/>
                <a:gd name="T18" fmla="*/ 32 w 39"/>
                <a:gd name="T19" fmla="*/ 0 h 52"/>
                <a:gd name="T20" fmla="*/ 32 w 39"/>
                <a:gd name="T21" fmla="*/ 9 h 52"/>
                <a:gd name="T22" fmla="*/ 28 w 39"/>
                <a:gd name="T23" fmla="*/ 15 h 52"/>
                <a:gd name="T24" fmla="*/ 31 w 39"/>
                <a:gd name="T25" fmla="*/ 19 h 52"/>
                <a:gd name="T26" fmla="*/ 39 w 39"/>
                <a:gd name="T27" fmla="*/ 22 h 52"/>
                <a:gd name="T28" fmla="*/ 36 w 39"/>
                <a:gd name="T29" fmla="*/ 29 h 52"/>
                <a:gd name="T30" fmla="*/ 31 w 39"/>
                <a:gd name="T31" fmla="*/ 28 h 52"/>
                <a:gd name="T32" fmla="*/ 22 w 39"/>
                <a:gd name="T33" fmla="*/ 40 h 52"/>
                <a:gd name="T34" fmla="*/ 26 w 39"/>
                <a:gd name="T35" fmla="*/ 4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52">
                  <a:moveTo>
                    <a:pt x="26" y="49"/>
                  </a:moveTo>
                  <a:lnTo>
                    <a:pt x="18" y="52"/>
                  </a:lnTo>
                  <a:lnTo>
                    <a:pt x="7" y="49"/>
                  </a:lnTo>
                  <a:lnTo>
                    <a:pt x="0" y="39"/>
                  </a:lnTo>
                  <a:lnTo>
                    <a:pt x="0" y="21"/>
                  </a:lnTo>
                  <a:lnTo>
                    <a:pt x="1" y="17"/>
                  </a:lnTo>
                  <a:lnTo>
                    <a:pt x="5" y="11"/>
                  </a:lnTo>
                  <a:lnTo>
                    <a:pt x="17" y="10"/>
                  </a:lnTo>
                  <a:lnTo>
                    <a:pt x="22" y="5"/>
                  </a:lnTo>
                  <a:lnTo>
                    <a:pt x="32" y="0"/>
                  </a:lnTo>
                  <a:lnTo>
                    <a:pt x="32" y="9"/>
                  </a:lnTo>
                  <a:lnTo>
                    <a:pt x="28" y="15"/>
                  </a:lnTo>
                  <a:lnTo>
                    <a:pt x="31" y="19"/>
                  </a:lnTo>
                  <a:lnTo>
                    <a:pt x="39" y="22"/>
                  </a:lnTo>
                  <a:lnTo>
                    <a:pt x="36" y="29"/>
                  </a:lnTo>
                  <a:lnTo>
                    <a:pt x="31" y="28"/>
                  </a:lnTo>
                  <a:lnTo>
                    <a:pt x="22" y="40"/>
                  </a:lnTo>
                  <a:lnTo>
                    <a:pt x="26" y="4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86" name="Freeform 78">
              <a:extLst>
                <a:ext uri="{FF2B5EF4-FFF2-40B4-BE49-F238E27FC236}">
                  <a16:creationId xmlns:a16="http://schemas.microsoft.com/office/drawing/2014/main" id="{EA664B9B-2A35-4360-8445-65ED8B08B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2168" y="3811277"/>
              <a:ext cx="95230" cy="68247"/>
            </a:xfrm>
            <a:custGeom>
              <a:avLst/>
              <a:gdLst>
                <a:gd name="T0" fmla="*/ 3 w 60"/>
                <a:gd name="T1" fmla="*/ 35 h 43"/>
                <a:gd name="T2" fmla="*/ 4 w 60"/>
                <a:gd name="T3" fmla="*/ 30 h 43"/>
                <a:gd name="T4" fmla="*/ 0 w 60"/>
                <a:gd name="T5" fmla="*/ 24 h 43"/>
                <a:gd name="T6" fmla="*/ 4 w 60"/>
                <a:gd name="T7" fmla="*/ 21 h 43"/>
                <a:gd name="T8" fmla="*/ 7 w 60"/>
                <a:gd name="T9" fmla="*/ 13 h 43"/>
                <a:gd name="T10" fmla="*/ 6 w 60"/>
                <a:gd name="T11" fmla="*/ 3 h 43"/>
                <a:gd name="T12" fmla="*/ 8 w 60"/>
                <a:gd name="T13" fmla="*/ 0 h 43"/>
                <a:gd name="T14" fmla="*/ 21 w 60"/>
                <a:gd name="T15" fmla="*/ 0 h 43"/>
                <a:gd name="T16" fmla="*/ 30 w 60"/>
                <a:gd name="T17" fmla="*/ 4 h 43"/>
                <a:gd name="T18" fmla="*/ 35 w 60"/>
                <a:gd name="T19" fmla="*/ 4 h 43"/>
                <a:gd name="T20" fmla="*/ 37 w 60"/>
                <a:gd name="T21" fmla="*/ 11 h 43"/>
                <a:gd name="T22" fmla="*/ 47 w 60"/>
                <a:gd name="T23" fmla="*/ 10 h 43"/>
                <a:gd name="T24" fmla="*/ 45 w 60"/>
                <a:gd name="T25" fmla="*/ 16 h 43"/>
                <a:gd name="T26" fmla="*/ 53 w 60"/>
                <a:gd name="T27" fmla="*/ 17 h 43"/>
                <a:gd name="T28" fmla="*/ 60 w 60"/>
                <a:gd name="T29" fmla="*/ 24 h 43"/>
                <a:gd name="T30" fmla="*/ 53 w 60"/>
                <a:gd name="T31" fmla="*/ 32 h 43"/>
                <a:gd name="T32" fmla="*/ 45 w 60"/>
                <a:gd name="T33" fmla="*/ 27 h 43"/>
                <a:gd name="T34" fmla="*/ 38 w 60"/>
                <a:gd name="T35" fmla="*/ 28 h 43"/>
                <a:gd name="T36" fmla="*/ 33 w 60"/>
                <a:gd name="T37" fmla="*/ 27 h 43"/>
                <a:gd name="T38" fmla="*/ 29 w 60"/>
                <a:gd name="T39" fmla="*/ 31 h 43"/>
                <a:gd name="T40" fmla="*/ 23 w 60"/>
                <a:gd name="T41" fmla="*/ 32 h 43"/>
                <a:gd name="T42" fmla="*/ 21 w 60"/>
                <a:gd name="T43" fmla="*/ 27 h 43"/>
                <a:gd name="T44" fmla="*/ 15 w 60"/>
                <a:gd name="T45" fmla="*/ 30 h 43"/>
                <a:gd name="T46" fmla="*/ 7 w 60"/>
                <a:gd name="T47" fmla="*/ 43 h 43"/>
                <a:gd name="T48" fmla="*/ 3 w 60"/>
                <a:gd name="T49" fmla="*/ 40 h 43"/>
                <a:gd name="T50" fmla="*/ 3 w 60"/>
                <a:gd name="T51" fmla="*/ 35 h 43"/>
                <a:gd name="T52" fmla="*/ 3 w 60"/>
                <a:gd name="T53" fmla="*/ 3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0" h="43">
                  <a:moveTo>
                    <a:pt x="3" y="35"/>
                  </a:moveTo>
                  <a:lnTo>
                    <a:pt x="4" y="30"/>
                  </a:lnTo>
                  <a:lnTo>
                    <a:pt x="0" y="24"/>
                  </a:lnTo>
                  <a:lnTo>
                    <a:pt x="4" y="21"/>
                  </a:lnTo>
                  <a:lnTo>
                    <a:pt x="7" y="13"/>
                  </a:lnTo>
                  <a:lnTo>
                    <a:pt x="6" y="3"/>
                  </a:lnTo>
                  <a:lnTo>
                    <a:pt x="8" y="0"/>
                  </a:lnTo>
                  <a:lnTo>
                    <a:pt x="21" y="0"/>
                  </a:lnTo>
                  <a:lnTo>
                    <a:pt x="30" y="4"/>
                  </a:lnTo>
                  <a:lnTo>
                    <a:pt x="35" y="4"/>
                  </a:lnTo>
                  <a:lnTo>
                    <a:pt x="37" y="11"/>
                  </a:lnTo>
                  <a:lnTo>
                    <a:pt x="47" y="10"/>
                  </a:lnTo>
                  <a:lnTo>
                    <a:pt x="45" y="16"/>
                  </a:lnTo>
                  <a:lnTo>
                    <a:pt x="53" y="17"/>
                  </a:lnTo>
                  <a:lnTo>
                    <a:pt x="60" y="24"/>
                  </a:lnTo>
                  <a:lnTo>
                    <a:pt x="53" y="32"/>
                  </a:lnTo>
                  <a:lnTo>
                    <a:pt x="45" y="27"/>
                  </a:lnTo>
                  <a:lnTo>
                    <a:pt x="38" y="28"/>
                  </a:lnTo>
                  <a:lnTo>
                    <a:pt x="33" y="27"/>
                  </a:lnTo>
                  <a:lnTo>
                    <a:pt x="29" y="31"/>
                  </a:lnTo>
                  <a:lnTo>
                    <a:pt x="23" y="32"/>
                  </a:lnTo>
                  <a:lnTo>
                    <a:pt x="21" y="27"/>
                  </a:lnTo>
                  <a:lnTo>
                    <a:pt x="15" y="30"/>
                  </a:lnTo>
                  <a:lnTo>
                    <a:pt x="7" y="43"/>
                  </a:lnTo>
                  <a:lnTo>
                    <a:pt x="3" y="40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87" name="Freeform 79">
              <a:extLst>
                <a:ext uri="{FF2B5EF4-FFF2-40B4-BE49-F238E27FC236}">
                  <a16:creationId xmlns:a16="http://schemas.microsoft.com/office/drawing/2014/main" id="{D83F8601-840B-4DD5-86AD-AE9AF8A02C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5506" y="3290696"/>
              <a:ext cx="536459" cy="545976"/>
            </a:xfrm>
            <a:custGeom>
              <a:avLst/>
              <a:gdLst>
                <a:gd name="T0" fmla="*/ 274 w 338"/>
                <a:gd name="T1" fmla="*/ 3 h 344"/>
                <a:gd name="T2" fmla="*/ 271 w 338"/>
                <a:gd name="T3" fmla="*/ 13 h 344"/>
                <a:gd name="T4" fmla="*/ 274 w 338"/>
                <a:gd name="T5" fmla="*/ 31 h 344"/>
                <a:gd name="T6" fmla="*/ 271 w 338"/>
                <a:gd name="T7" fmla="*/ 47 h 344"/>
                <a:gd name="T8" fmla="*/ 261 w 338"/>
                <a:gd name="T9" fmla="*/ 58 h 344"/>
                <a:gd name="T10" fmla="*/ 262 w 338"/>
                <a:gd name="T11" fmla="*/ 72 h 344"/>
                <a:gd name="T12" fmla="*/ 276 w 338"/>
                <a:gd name="T13" fmla="*/ 83 h 344"/>
                <a:gd name="T14" fmla="*/ 276 w 338"/>
                <a:gd name="T15" fmla="*/ 87 h 344"/>
                <a:gd name="T16" fmla="*/ 286 w 338"/>
                <a:gd name="T17" fmla="*/ 95 h 344"/>
                <a:gd name="T18" fmla="*/ 294 w 338"/>
                <a:gd name="T19" fmla="*/ 130 h 344"/>
                <a:gd name="T20" fmla="*/ 299 w 338"/>
                <a:gd name="T21" fmla="*/ 147 h 344"/>
                <a:gd name="T22" fmla="*/ 301 w 338"/>
                <a:gd name="T23" fmla="*/ 155 h 344"/>
                <a:gd name="T24" fmla="*/ 299 w 338"/>
                <a:gd name="T25" fmla="*/ 170 h 344"/>
                <a:gd name="T26" fmla="*/ 299 w 338"/>
                <a:gd name="T27" fmla="*/ 179 h 344"/>
                <a:gd name="T28" fmla="*/ 298 w 338"/>
                <a:gd name="T29" fmla="*/ 190 h 344"/>
                <a:gd name="T30" fmla="*/ 299 w 338"/>
                <a:gd name="T31" fmla="*/ 201 h 344"/>
                <a:gd name="T32" fmla="*/ 293 w 338"/>
                <a:gd name="T33" fmla="*/ 210 h 344"/>
                <a:gd name="T34" fmla="*/ 303 w 338"/>
                <a:gd name="T35" fmla="*/ 224 h 344"/>
                <a:gd name="T36" fmla="*/ 304 w 338"/>
                <a:gd name="T37" fmla="*/ 232 h 344"/>
                <a:gd name="T38" fmla="*/ 310 w 338"/>
                <a:gd name="T39" fmla="*/ 242 h 344"/>
                <a:gd name="T40" fmla="*/ 317 w 338"/>
                <a:gd name="T41" fmla="*/ 238 h 344"/>
                <a:gd name="T42" fmla="*/ 331 w 338"/>
                <a:gd name="T43" fmla="*/ 247 h 344"/>
                <a:gd name="T44" fmla="*/ 338 w 338"/>
                <a:gd name="T45" fmla="*/ 259 h 344"/>
                <a:gd name="T46" fmla="*/ 282 w 338"/>
                <a:gd name="T47" fmla="*/ 296 h 344"/>
                <a:gd name="T48" fmla="*/ 235 w 338"/>
                <a:gd name="T49" fmla="*/ 333 h 344"/>
                <a:gd name="T50" fmla="*/ 212 w 338"/>
                <a:gd name="T51" fmla="*/ 341 h 344"/>
                <a:gd name="T52" fmla="*/ 194 w 338"/>
                <a:gd name="T53" fmla="*/ 344 h 344"/>
                <a:gd name="T54" fmla="*/ 194 w 338"/>
                <a:gd name="T55" fmla="*/ 332 h 344"/>
                <a:gd name="T56" fmla="*/ 185 w 338"/>
                <a:gd name="T57" fmla="*/ 328 h 344"/>
                <a:gd name="T58" fmla="*/ 175 w 338"/>
                <a:gd name="T59" fmla="*/ 323 h 344"/>
                <a:gd name="T60" fmla="*/ 171 w 338"/>
                <a:gd name="T61" fmla="*/ 314 h 344"/>
                <a:gd name="T62" fmla="*/ 116 w 338"/>
                <a:gd name="T63" fmla="*/ 272 h 344"/>
                <a:gd name="T64" fmla="*/ 61 w 338"/>
                <a:gd name="T65" fmla="*/ 231 h 344"/>
                <a:gd name="T66" fmla="*/ 0 w 338"/>
                <a:gd name="T67" fmla="*/ 185 h 344"/>
                <a:gd name="T68" fmla="*/ 0 w 338"/>
                <a:gd name="T69" fmla="*/ 181 h 344"/>
                <a:gd name="T70" fmla="*/ 1 w 338"/>
                <a:gd name="T71" fmla="*/ 180 h 344"/>
                <a:gd name="T72" fmla="*/ 1 w 338"/>
                <a:gd name="T73" fmla="*/ 158 h 344"/>
                <a:gd name="T74" fmla="*/ 28 w 338"/>
                <a:gd name="T75" fmla="*/ 144 h 344"/>
                <a:gd name="T76" fmla="*/ 43 w 338"/>
                <a:gd name="T77" fmla="*/ 141 h 344"/>
                <a:gd name="T78" fmla="*/ 57 w 338"/>
                <a:gd name="T79" fmla="*/ 135 h 344"/>
                <a:gd name="T80" fmla="*/ 63 w 338"/>
                <a:gd name="T81" fmla="*/ 126 h 344"/>
                <a:gd name="T82" fmla="*/ 82 w 338"/>
                <a:gd name="T83" fmla="*/ 118 h 344"/>
                <a:gd name="T84" fmla="*/ 83 w 338"/>
                <a:gd name="T85" fmla="*/ 104 h 344"/>
                <a:gd name="T86" fmla="*/ 92 w 338"/>
                <a:gd name="T87" fmla="*/ 102 h 344"/>
                <a:gd name="T88" fmla="*/ 100 w 338"/>
                <a:gd name="T89" fmla="*/ 95 h 344"/>
                <a:gd name="T90" fmla="*/ 120 w 338"/>
                <a:gd name="T91" fmla="*/ 93 h 344"/>
                <a:gd name="T92" fmla="*/ 123 w 338"/>
                <a:gd name="T93" fmla="*/ 85 h 344"/>
                <a:gd name="T94" fmla="*/ 120 w 338"/>
                <a:gd name="T95" fmla="*/ 81 h 344"/>
                <a:gd name="T96" fmla="*/ 114 w 338"/>
                <a:gd name="T97" fmla="*/ 61 h 344"/>
                <a:gd name="T98" fmla="*/ 113 w 338"/>
                <a:gd name="T99" fmla="*/ 49 h 344"/>
                <a:gd name="T100" fmla="*/ 107 w 338"/>
                <a:gd name="T101" fmla="*/ 37 h 344"/>
                <a:gd name="T102" fmla="*/ 123 w 338"/>
                <a:gd name="T103" fmla="*/ 27 h 344"/>
                <a:gd name="T104" fmla="*/ 140 w 338"/>
                <a:gd name="T105" fmla="*/ 24 h 344"/>
                <a:gd name="T106" fmla="*/ 149 w 338"/>
                <a:gd name="T107" fmla="*/ 15 h 344"/>
                <a:gd name="T108" fmla="*/ 164 w 338"/>
                <a:gd name="T109" fmla="*/ 10 h 344"/>
                <a:gd name="T110" fmla="*/ 191 w 338"/>
                <a:gd name="T111" fmla="*/ 7 h 344"/>
                <a:gd name="T112" fmla="*/ 217 w 338"/>
                <a:gd name="T113" fmla="*/ 5 h 344"/>
                <a:gd name="T114" fmla="*/ 225 w 338"/>
                <a:gd name="T115" fmla="*/ 7 h 344"/>
                <a:gd name="T116" fmla="*/ 239 w 338"/>
                <a:gd name="T117" fmla="*/ 0 h 344"/>
                <a:gd name="T118" fmla="*/ 257 w 338"/>
                <a:gd name="T119" fmla="*/ 0 h 344"/>
                <a:gd name="T120" fmla="*/ 263 w 338"/>
                <a:gd name="T121" fmla="*/ 4 h 344"/>
                <a:gd name="T122" fmla="*/ 274 w 338"/>
                <a:gd name="T123" fmla="*/ 3 h 344"/>
                <a:gd name="T124" fmla="*/ 274 w 338"/>
                <a:gd name="T125" fmla="*/ 3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8" h="344">
                  <a:moveTo>
                    <a:pt x="274" y="3"/>
                  </a:moveTo>
                  <a:lnTo>
                    <a:pt x="271" y="13"/>
                  </a:lnTo>
                  <a:lnTo>
                    <a:pt x="274" y="31"/>
                  </a:lnTo>
                  <a:lnTo>
                    <a:pt x="271" y="47"/>
                  </a:lnTo>
                  <a:lnTo>
                    <a:pt x="261" y="58"/>
                  </a:lnTo>
                  <a:lnTo>
                    <a:pt x="262" y="72"/>
                  </a:lnTo>
                  <a:lnTo>
                    <a:pt x="276" y="83"/>
                  </a:lnTo>
                  <a:lnTo>
                    <a:pt x="276" y="87"/>
                  </a:lnTo>
                  <a:lnTo>
                    <a:pt x="286" y="95"/>
                  </a:lnTo>
                  <a:lnTo>
                    <a:pt x="294" y="130"/>
                  </a:lnTo>
                  <a:lnTo>
                    <a:pt x="299" y="147"/>
                  </a:lnTo>
                  <a:lnTo>
                    <a:pt x="301" y="155"/>
                  </a:lnTo>
                  <a:lnTo>
                    <a:pt x="299" y="170"/>
                  </a:lnTo>
                  <a:lnTo>
                    <a:pt x="299" y="179"/>
                  </a:lnTo>
                  <a:lnTo>
                    <a:pt x="298" y="190"/>
                  </a:lnTo>
                  <a:lnTo>
                    <a:pt x="299" y="201"/>
                  </a:lnTo>
                  <a:lnTo>
                    <a:pt x="293" y="210"/>
                  </a:lnTo>
                  <a:lnTo>
                    <a:pt x="303" y="224"/>
                  </a:lnTo>
                  <a:lnTo>
                    <a:pt x="304" y="232"/>
                  </a:lnTo>
                  <a:lnTo>
                    <a:pt x="310" y="242"/>
                  </a:lnTo>
                  <a:lnTo>
                    <a:pt x="317" y="238"/>
                  </a:lnTo>
                  <a:lnTo>
                    <a:pt x="331" y="247"/>
                  </a:lnTo>
                  <a:lnTo>
                    <a:pt x="338" y="259"/>
                  </a:lnTo>
                  <a:lnTo>
                    <a:pt x="282" y="296"/>
                  </a:lnTo>
                  <a:lnTo>
                    <a:pt x="235" y="333"/>
                  </a:lnTo>
                  <a:lnTo>
                    <a:pt x="212" y="341"/>
                  </a:lnTo>
                  <a:lnTo>
                    <a:pt x="194" y="344"/>
                  </a:lnTo>
                  <a:lnTo>
                    <a:pt x="194" y="332"/>
                  </a:lnTo>
                  <a:lnTo>
                    <a:pt x="185" y="328"/>
                  </a:lnTo>
                  <a:lnTo>
                    <a:pt x="175" y="323"/>
                  </a:lnTo>
                  <a:lnTo>
                    <a:pt x="171" y="314"/>
                  </a:lnTo>
                  <a:lnTo>
                    <a:pt x="116" y="272"/>
                  </a:lnTo>
                  <a:lnTo>
                    <a:pt x="61" y="231"/>
                  </a:lnTo>
                  <a:lnTo>
                    <a:pt x="0" y="185"/>
                  </a:lnTo>
                  <a:lnTo>
                    <a:pt x="0" y="181"/>
                  </a:lnTo>
                  <a:lnTo>
                    <a:pt x="1" y="180"/>
                  </a:lnTo>
                  <a:lnTo>
                    <a:pt x="1" y="158"/>
                  </a:lnTo>
                  <a:lnTo>
                    <a:pt x="28" y="144"/>
                  </a:lnTo>
                  <a:lnTo>
                    <a:pt x="43" y="141"/>
                  </a:lnTo>
                  <a:lnTo>
                    <a:pt x="57" y="135"/>
                  </a:lnTo>
                  <a:lnTo>
                    <a:pt x="63" y="126"/>
                  </a:lnTo>
                  <a:lnTo>
                    <a:pt x="82" y="118"/>
                  </a:lnTo>
                  <a:lnTo>
                    <a:pt x="83" y="104"/>
                  </a:lnTo>
                  <a:lnTo>
                    <a:pt x="92" y="102"/>
                  </a:lnTo>
                  <a:lnTo>
                    <a:pt x="100" y="95"/>
                  </a:lnTo>
                  <a:lnTo>
                    <a:pt x="120" y="93"/>
                  </a:lnTo>
                  <a:lnTo>
                    <a:pt x="123" y="85"/>
                  </a:lnTo>
                  <a:lnTo>
                    <a:pt x="120" y="81"/>
                  </a:lnTo>
                  <a:lnTo>
                    <a:pt x="114" y="61"/>
                  </a:lnTo>
                  <a:lnTo>
                    <a:pt x="113" y="49"/>
                  </a:lnTo>
                  <a:lnTo>
                    <a:pt x="107" y="37"/>
                  </a:lnTo>
                  <a:lnTo>
                    <a:pt x="123" y="27"/>
                  </a:lnTo>
                  <a:lnTo>
                    <a:pt x="140" y="24"/>
                  </a:lnTo>
                  <a:lnTo>
                    <a:pt x="149" y="15"/>
                  </a:lnTo>
                  <a:lnTo>
                    <a:pt x="164" y="10"/>
                  </a:lnTo>
                  <a:lnTo>
                    <a:pt x="191" y="7"/>
                  </a:lnTo>
                  <a:lnTo>
                    <a:pt x="217" y="5"/>
                  </a:lnTo>
                  <a:lnTo>
                    <a:pt x="225" y="7"/>
                  </a:lnTo>
                  <a:lnTo>
                    <a:pt x="239" y="0"/>
                  </a:lnTo>
                  <a:lnTo>
                    <a:pt x="257" y="0"/>
                  </a:lnTo>
                  <a:lnTo>
                    <a:pt x="263" y="4"/>
                  </a:lnTo>
                  <a:lnTo>
                    <a:pt x="274" y="3"/>
                  </a:lnTo>
                  <a:lnTo>
                    <a:pt x="274" y="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88" name="Freeform 80">
              <a:extLst>
                <a:ext uri="{FF2B5EF4-FFF2-40B4-BE49-F238E27FC236}">
                  <a16:creationId xmlns:a16="http://schemas.microsoft.com/office/drawing/2014/main" id="{C6F53946-CA5C-44D2-9D46-62C79B83C0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2352" y="4369951"/>
              <a:ext cx="152367" cy="192044"/>
            </a:xfrm>
            <a:custGeom>
              <a:avLst/>
              <a:gdLst>
                <a:gd name="T0" fmla="*/ 94 w 96"/>
                <a:gd name="T1" fmla="*/ 29 h 121"/>
                <a:gd name="T2" fmla="*/ 96 w 96"/>
                <a:gd name="T3" fmla="*/ 44 h 121"/>
                <a:gd name="T4" fmla="*/ 91 w 96"/>
                <a:gd name="T5" fmla="*/ 55 h 121"/>
                <a:gd name="T6" fmla="*/ 73 w 96"/>
                <a:gd name="T7" fmla="*/ 75 h 121"/>
                <a:gd name="T8" fmla="*/ 53 w 96"/>
                <a:gd name="T9" fmla="*/ 83 h 121"/>
                <a:gd name="T10" fmla="*/ 43 w 96"/>
                <a:gd name="T11" fmla="*/ 100 h 121"/>
                <a:gd name="T12" fmla="*/ 40 w 96"/>
                <a:gd name="T13" fmla="*/ 112 h 121"/>
                <a:gd name="T14" fmla="*/ 32 w 96"/>
                <a:gd name="T15" fmla="*/ 121 h 121"/>
                <a:gd name="T16" fmla="*/ 24 w 96"/>
                <a:gd name="T17" fmla="*/ 111 h 121"/>
                <a:gd name="T18" fmla="*/ 17 w 96"/>
                <a:gd name="T19" fmla="*/ 109 h 121"/>
                <a:gd name="T20" fmla="*/ 10 w 96"/>
                <a:gd name="T21" fmla="*/ 110 h 121"/>
                <a:gd name="T22" fmla="*/ 9 w 96"/>
                <a:gd name="T23" fmla="*/ 104 h 121"/>
                <a:gd name="T24" fmla="*/ 14 w 96"/>
                <a:gd name="T25" fmla="*/ 99 h 121"/>
                <a:gd name="T26" fmla="*/ 12 w 96"/>
                <a:gd name="T27" fmla="*/ 91 h 121"/>
                <a:gd name="T28" fmla="*/ 20 w 96"/>
                <a:gd name="T29" fmla="*/ 77 h 121"/>
                <a:gd name="T30" fmla="*/ 17 w 96"/>
                <a:gd name="T31" fmla="*/ 68 h 121"/>
                <a:gd name="T32" fmla="*/ 11 w 96"/>
                <a:gd name="T33" fmla="*/ 77 h 121"/>
                <a:gd name="T34" fmla="*/ 0 w 96"/>
                <a:gd name="T35" fmla="*/ 69 h 121"/>
                <a:gd name="T36" fmla="*/ 3 w 96"/>
                <a:gd name="T37" fmla="*/ 64 h 121"/>
                <a:gd name="T38" fmla="*/ 0 w 96"/>
                <a:gd name="T39" fmla="*/ 46 h 121"/>
                <a:gd name="T40" fmla="*/ 6 w 96"/>
                <a:gd name="T41" fmla="*/ 43 h 121"/>
                <a:gd name="T42" fmla="*/ 9 w 96"/>
                <a:gd name="T43" fmla="*/ 31 h 121"/>
                <a:gd name="T44" fmla="*/ 15 w 96"/>
                <a:gd name="T45" fmla="*/ 19 h 121"/>
                <a:gd name="T46" fmla="*/ 15 w 96"/>
                <a:gd name="T47" fmla="*/ 12 h 121"/>
                <a:gd name="T48" fmla="*/ 24 w 96"/>
                <a:gd name="T49" fmla="*/ 7 h 121"/>
                <a:gd name="T50" fmla="*/ 35 w 96"/>
                <a:gd name="T51" fmla="*/ 0 h 121"/>
                <a:gd name="T52" fmla="*/ 52 w 96"/>
                <a:gd name="T53" fmla="*/ 10 h 121"/>
                <a:gd name="T54" fmla="*/ 55 w 96"/>
                <a:gd name="T55" fmla="*/ 10 h 121"/>
                <a:gd name="T56" fmla="*/ 60 w 96"/>
                <a:gd name="T57" fmla="*/ 18 h 121"/>
                <a:gd name="T58" fmla="*/ 74 w 96"/>
                <a:gd name="T59" fmla="*/ 21 h 121"/>
                <a:gd name="T60" fmla="*/ 78 w 96"/>
                <a:gd name="T61" fmla="*/ 18 h 121"/>
                <a:gd name="T62" fmla="*/ 86 w 96"/>
                <a:gd name="T63" fmla="*/ 24 h 121"/>
                <a:gd name="T64" fmla="*/ 94 w 96"/>
                <a:gd name="T65" fmla="*/ 29 h 121"/>
                <a:gd name="T66" fmla="*/ 94 w 96"/>
                <a:gd name="T67" fmla="*/ 2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6" h="121">
                  <a:moveTo>
                    <a:pt x="94" y="29"/>
                  </a:moveTo>
                  <a:lnTo>
                    <a:pt x="96" y="44"/>
                  </a:lnTo>
                  <a:lnTo>
                    <a:pt x="91" y="55"/>
                  </a:lnTo>
                  <a:lnTo>
                    <a:pt x="73" y="75"/>
                  </a:lnTo>
                  <a:lnTo>
                    <a:pt x="53" y="83"/>
                  </a:lnTo>
                  <a:lnTo>
                    <a:pt x="43" y="100"/>
                  </a:lnTo>
                  <a:lnTo>
                    <a:pt x="40" y="112"/>
                  </a:lnTo>
                  <a:lnTo>
                    <a:pt x="32" y="121"/>
                  </a:lnTo>
                  <a:lnTo>
                    <a:pt x="24" y="111"/>
                  </a:lnTo>
                  <a:lnTo>
                    <a:pt x="17" y="109"/>
                  </a:lnTo>
                  <a:lnTo>
                    <a:pt x="10" y="110"/>
                  </a:lnTo>
                  <a:lnTo>
                    <a:pt x="9" y="104"/>
                  </a:lnTo>
                  <a:lnTo>
                    <a:pt x="14" y="99"/>
                  </a:lnTo>
                  <a:lnTo>
                    <a:pt x="12" y="91"/>
                  </a:lnTo>
                  <a:lnTo>
                    <a:pt x="20" y="77"/>
                  </a:lnTo>
                  <a:lnTo>
                    <a:pt x="17" y="68"/>
                  </a:lnTo>
                  <a:lnTo>
                    <a:pt x="11" y="77"/>
                  </a:lnTo>
                  <a:lnTo>
                    <a:pt x="0" y="69"/>
                  </a:lnTo>
                  <a:lnTo>
                    <a:pt x="3" y="64"/>
                  </a:lnTo>
                  <a:lnTo>
                    <a:pt x="0" y="46"/>
                  </a:lnTo>
                  <a:lnTo>
                    <a:pt x="6" y="43"/>
                  </a:lnTo>
                  <a:lnTo>
                    <a:pt x="9" y="31"/>
                  </a:lnTo>
                  <a:lnTo>
                    <a:pt x="15" y="19"/>
                  </a:lnTo>
                  <a:lnTo>
                    <a:pt x="15" y="12"/>
                  </a:lnTo>
                  <a:lnTo>
                    <a:pt x="24" y="7"/>
                  </a:lnTo>
                  <a:lnTo>
                    <a:pt x="35" y="0"/>
                  </a:lnTo>
                  <a:lnTo>
                    <a:pt x="52" y="10"/>
                  </a:lnTo>
                  <a:lnTo>
                    <a:pt x="55" y="10"/>
                  </a:lnTo>
                  <a:lnTo>
                    <a:pt x="60" y="18"/>
                  </a:lnTo>
                  <a:lnTo>
                    <a:pt x="74" y="21"/>
                  </a:lnTo>
                  <a:lnTo>
                    <a:pt x="78" y="18"/>
                  </a:lnTo>
                  <a:lnTo>
                    <a:pt x="86" y="24"/>
                  </a:lnTo>
                  <a:lnTo>
                    <a:pt x="94" y="29"/>
                  </a:lnTo>
                  <a:lnTo>
                    <a:pt x="94" y="2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89" name="Freeform 81">
              <a:extLst>
                <a:ext uri="{FF2B5EF4-FFF2-40B4-BE49-F238E27FC236}">
                  <a16:creationId xmlns:a16="http://schemas.microsoft.com/office/drawing/2014/main" id="{BA259883-B9CD-4E22-85B6-7E57BCAB9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0982" y="3457344"/>
              <a:ext cx="330128" cy="288859"/>
            </a:xfrm>
            <a:custGeom>
              <a:avLst/>
              <a:gdLst>
                <a:gd name="T0" fmla="*/ 152 w 208"/>
                <a:gd name="T1" fmla="*/ 8 h 182"/>
                <a:gd name="T2" fmla="*/ 164 w 208"/>
                <a:gd name="T3" fmla="*/ 35 h 182"/>
                <a:gd name="T4" fmla="*/ 166 w 208"/>
                <a:gd name="T5" fmla="*/ 40 h 182"/>
                <a:gd name="T6" fmla="*/ 162 w 208"/>
                <a:gd name="T7" fmla="*/ 48 h 182"/>
                <a:gd name="T8" fmla="*/ 160 w 208"/>
                <a:gd name="T9" fmla="*/ 62 h 182"/>
                <a:gd name="T10" fmla="*/ 157 w 208"/>
                <a:gd name="T11" fmla="*/ 72 h 182"/>
                <a:gd name="T12" fmla="*/ 153 w 208"/>
                <a:gd name="T13" fmla="*/ 75 h 182"/>
                <a:gd name="T14" fmla="*/ 147 w 208"/>
                <a:gd name="T15" fmla="*/ 69 h 182"/>
                <a:gd name="T16" fmla="*/ 139 w 208"/>
                <a:gd name="T17" fmla="*/ 61 h 182"/>
                <a:gd name="T18" fmla="*/ 125 w 208"/>
                <a:gd name="T19" fmla="*/ 33 h 182"/>
                <a:gd name="T20" fmla="*/ 124 w 208"/>
                <a:gd name="T21" fmla="*/ 35 h 182"/>
                <a:gd name="T22" fmla="*/ 132 w 208"/>
                <a:gd name="T23" fmla="*/ 55 h 182"/>
                <a:gd name="T24" fmla="*/ 143 w 208"/>
                <a:gd name="T25" fmla="*/ 74 h 182"/>
                <a:gd name="T26" fmla="*/ 158 w 208"/>
                <a:gd name="T27" fmla="*/ 104 h 182"/>
                <a:gd name="T28" fmla="*/ 165 w 208"/>
                <a:gd name="T29" fmla="*/ 114 h 182"/>
                <a:gd name="T30" fmla="*/ 171 w 208"/>
                <a:gd name="T31" fmla="*/ 125 h 182"/>
                <a:gd name="T32" fmla="*/ 187 w 208"/>
                <a:gd name="T33" fmla="*/ 146 h 182"/>
                <a:gd name="T34" fmla="*/ 184 w 208"/>
                <a:gd name="T35" fmla="*/ 149 h 182"/>
                <a:gd name="T36" fmla="*/ 185 w 208"/>
                <a:gd name="T37" fmla="*/ 162 h 182"/>
                <a:gd name="T38" fmla="*/ 205 w 208"/>
                <a:gd name="T39" fmla="*/ 179 h 182"/>
                <a:gd name="T40" fmla="*/ 208 w 208"/>
                <a:gd name="T41" fmla="*/ 182 h 182"/>
                <a:gd name="T42" fmla="*/ 143 w 208"/>
                <a:gd name="T43" fmla="*/ 182 h 182"/>
                <a:gd name="T44" fmla="*/ 80 w 208"/>
                <a:gd name="T45" fmla="*/ 182 h 182"/>
                <a:gd name="T46" fmla="*/ 13 w 208"/>
                <a:gd name="T47" fmla="*/ 182 h 182"/>
                <a:gd name="T48" fmla="*/ 10 w 208"/>
                <a:gd name="T49" fmla="*/ 113 h 182"/>
                <a:gd name="T50" fmla="*/ 6 w 208"/>
                <a:gd name="T51" fmla="*/ 45 h 182"/>
                <a:gd name="T52" fmla="*/ 0 w 208"/>
                <a:gd name="T53" fmla="*/ 30 h 182"/>
                <a:gd name="T54" fmla="*/ 4 w 208"/>
                <a:gd name="T55" fmla="*/ 18 h 182"/>
                <a:gd name="T56" fmla="*/ 1 w 208"/>
                <a:gd name="T57" fmla="*/ 10 h 182"/>
                <a:gd name="T58" fmla="*/ 5 w 208"/>
                <a:gd name="T59" fmla="*/ 0 h 182"/>
                <a:gd name="T60" fmla="*/ 27 w 208"/>
                <a:gd name="T61" fmla="*/ 0 h 182"/>
                <a:gd name="T62" fmla="*/ 43 w 208"/>
                <a:gd name="T63" fmla="*/ 5 h 182"/>
                <a:gd name="T64" fmla="*/ 60 w 208"/>
                <a:gd name="T65" fmla="*/ 10 h 182"/>
                <a:gd name="T66" fmla="*/ 67 w 208"/>
                <a:gd name="T67" fmla="*/ 13 h 182"/>
                <a:gd name="T68" fmla="*/ 79 w 208"/>
                <a:gd name="T69" fmla="*/ 8 h 182"/>
                <a:gd name="T70" fmla="*/ 85 w 208"/>
                <a:gd name="T71" fmla="*/ 2 h 182"/>
                <a:gd name="T72" fmla="*/ 99 w 208"/>
                <a:gd name="T73" fmla="*/ 1 h 182"/>
                <a:gd name="T74" fmla="*/ 111 w 208"/>
                <a:gd name="T75" fmla="*/ 3 h 182"/>
                <a:gd name="T76" fmla="*/ 116 w 208"/>
                <a:gd name="T77" fmla="*/ 13 h 182"/>
                <a:gd name="T78" fmla="*/ 120 w 208"/>
                <a:gd name="T79" fmla="*/ 6 h 182"/>
                <a:gd name="T80" fmla="*/ 132 w 208"/>
                <a:gd name="T81" fmla="*/ 10 h 182"/>
                <a:gd name="T82" fmla="*/ 145 w 208"/>
                <a:gd name="T83" fmla="*/ 12 h 182"/>
                <a:gd name="T84" fmla="*/ 152 w 208"/>
                <a:gd name="T85" fmla="*/ 8 h 182"/>
                <a:gd name="T86" fmla="*/ 152 w 208"/>
                <a:gd name="T87" fmla="*/ 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8" h="182">
                  <a:moveTo>
                    <a:pt x="152" y="8"/>
                  </a:moveTo>
                  <a:lnTo>
                    <a:pt x="164" y="35"/>
                  </a:lnTo>
                  <a:lnTo>
                    <a:pt x="166" y="40"/>
                  </a:lnTo>
                  <a:lnTo>
                    <a:pt x="162" y="48"/>
                  </a:lnTo>
                  <a:lnTo>
                    <a:pt x="160" y="62"/>
                  </a:lnTo>
                  <a:lnTo>
                    <a:pt x="157" y="72"/>
                  </a:lnTo>
                  <a:lnTo>
                    <a:pt x="153" y="75"/>
                  </a:lnTo>
                  <a:lnTo>
                    <a:pt x="147" y="69"/>
                  </a:lnTo>
                  <a:lnTo>
                    <a:pt x="139" y="61"/>
                  </a:lnTo>
                  <a:lnTo>
                    <a:pt x="125" y="33"/>
                  </a:lnTo>
                  <a:lnTo>
                    <a:pt x="124" y="35"/>
                  </a:lnTo>
                  <a:lnTo>
                    <a:pt x="132" y="55"/>
                  </a:lnTo>
                  <a:lnTo>
                    <a:pt x="143" y="74"/>
                  </a:lnTo>
                  <a:lnTo>
                    <a:pt x="158" y="104"/>
                  </a:lnTo>
                  <a:lnTo>
                    <a:pt x="165" y="114"/>
                  </a:lnTo>
                  <a:lnTo>
                    <a:pt x="171" y="125"/>
                  </a:lnTo>
                  <a:lnTo>
                    <a:pt x="187" y="146"/>
                  </a:lnTo>
                  <a:lnTo>
                    <a:pt x="184" y="149"/>
                  </a:lnTo>
                  <a:lnTo>
                    <a:pt x="185" y="162"/>
                  </a:lnTo>
                  <a:lnTo>
                    <a:pt x="205" y="179"/>
                  </a:lnTo>
                  <a:lnTo>
                    <a:pt x="208" y="182"/>
                  </a:lnTo>
                  <a:lnTo>
                    <a:pt x="143" y="182"/>
                  </a:lnTo>
                  <a:lnTo>
                    <a:pt x="80" y="182"/>
                  </a:lnTo>
                  <a:lnTo>
                    <a:pt x="13" y="182"/>
                  </a:lnTo>
                  <a:lnTo>
                    <a:pt x="10" y="113"/>
                  </a:lnTo>
                  <a:lnTo>
                    <a:pt x="6" y="45"/>
                  </a:lnTo>
                  <a:lnTo>
                    <a:pt x="0" y="30"/>
                  </a:lnTo>
                  <a:lnTo>
                    <a:pt x="4" y="18"/>
                  </a:lnTo>
                  <a:lnTo>
                    <a:pt x="1" y="10"/>
                  </a:lnTo>
                  <a:lnTo>
                    <a:pt x="5" y="0"/>
                  </a:lnTo>
                  <a:lnTo>
                    <a:pt x="27" y="0"/>
                  </a:lnTo>
                  <a:lnTo>
                    <a:pt x="43" y="5"/>
                  </a:lnTo>
                  <a:lnTo>
                    <a:pt x="60" y="10"/>
                  </a:lnTo>
                  <a:lnTo>
                    <a:pt x="67" y="13"/>
                  </a:lnTo>
                  <a:lnTo>
                    <a:pt x="79" y="8"/>
                  </a:lnTo>
                  <a:lnTo>
                    <a:pt x="85" y="2"/>
                  </a:lnTo>
                  <a:lnTo>
                    <a:pt x="99" y="1"/>
                  </a:lnTo>
                  <a:lnTo>
                    <a:pt x="111" y="3"/>
                  </a:lnTo>
                  <a:lnTo>
                    <a:pt x="116" y="13"/>
                  </a:lnTo>
                  <a:lnTo>
                    <a:pt x="120" y="6"/>
                  </a:lnTo>
                  <a:lnTo>
                    <a:pt x="132" y="10"/>
                  </a:lnTo>
                  <a:lnTo>
                    <a:pt x="145" y="12"/>
                  </a:lnTo>
                  <a:lnTo>
                    <a:pt x="152" y="8"/>
                  </a:lnTo>
                  <a:lnTo>
                    <a:pt x="152" y="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90" name="Freeform 82">
              <a:extLst>
                <a:ext uri="{FF2B5EF4-FFF2-40B4-BE49-F238E27FC236}">
                  <a16:creationId xmlns:a16="http://schemas.microsoft.com/office/drawing/2014/main" id="{BE083AF2-F01A-42DB-9B39-79F680CF8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7936" y="3868414"/>
              <a:ext cx="182523" cy="166649"/>
            </a:xfrm>
            <a:custGeom>
              <a:avLst/>
              <a:gdLst>
                <a:gd name="T0" fmla="*/ 115 w 115"/>
                <a:gd name="T1" fmla="*/ 100 h 105"/>
                <a:gd name="T2" fmla="*/ 110 w 115"/>
                <a:gd name="T3" fmla="*/ 105 h 105"/>
                <a:gd name="T4" fmla="*/ 102 w 115"/>
                <a:gd name="T5" fmla="*/ 103 h 105"/>
                <a:gd name="T6" fmla="*/ 96 w 115"/>
                <a:gd name="T7" fmla="*/ 97 h 105"/>
                <a:gd name="T8" fmla="*/ 89 w 115"/>
                <a:gd name="T9" fmla="*/ 86 h 105"/>
                <a:gd name="T10" fmla="*/ 82 w 115"/>
                <a:gd name="T11" fmla="*/ 80 h 105"/>
                <a:gd name="T12" fmla="*/ 77 w 115"/>
                <a:gd name="T13" fmla="*/ 74 h 105"/>
                <a:gd name="T14" fmla="*/ 62 w 115"/>
                <a:gd name="T15" fmla="*/ 66 h 105"/>
                <a:gd name="T16" fmla="*/ 50 w 115"/>
                <a:gd name="T17" fmla="*/ 66 h 105"/>
                <a:gd name="T18" fmla="*/ 47 w 115"/>
                <a:gd name="T19" fmla="*/ 62 h 105"/>
                <a:gd name="T20" fmla="*/ 37 w 115"/>
                <a:gd name="T21" fmla="*/ 66 h 105"/>
                <a:gd name="T22" fmla="*/ 26 w 115"/>
                <a:gd name="T23" fmla="*/ 57 h 105"/>
                <a:gd name="T24" fmla="*/ 22 w 115"/>
                <a:gd name="T25" fmla="*/ 71 h 105"/>
                <a:gd name="T26" fmla="*/ 2 w 115"/>
                <a:gd name="T27" fmla="*/ 68 h 105"/>
                <a:gd name="T28" fmla="*/ 0 w 115"/>
                <a:gd name="T29" fmla="*/ 60 h 105"/>
                <a:gd name="T30" fmla="*/ 6 w 115"/>
                <a:gd name="T31" fmla="*/ 32 h 105"/>
                <a:gd name="T32" fmla="*/ 7 w 115"/>
                <a:gd name="T33" fmla="*/ 20 h 105"/>
                <a:gd name="T34" fmla="*/ 12 w 115"/>
                <a:gd name="T35" fmla="*/ 14 h 105"/>
                <a:gd name="T36" fmla="*/ 24 w 115"/>
                <a:gd name="T37" fmla="*/ 11 h 105"/>
                <a:gd name="T38" fmla="*/ 32 w 115"/>
                <a:gd name="T39" fmla="*/ 0 h 105"/>
                <a:gd name="T40" fmla="*/ 42 w 115"/>
                <a:gd name="T41" fmla="*/ 22 h 105"/>
                <a:gd name="T42" fmla="*/ 48 w 115"/>
                <a:gd name="T43" fmla="*/ 39 h 105"/>
                <a:gd name="T44" fmla="*/ 58 w 115"/>
                <a:gd name="T45" fmla="*/ 48 h 105"/>
                <a:gd name="T46" fmla="*/ 82 w 115"/>
                <a:gd name="T47" fmla="*/ 66 h 105"/>
                <a:gd name="T48" fmla="*/ 91 w 115"/>
                <a:gd name="T49" fmla="*/ 77 h 105"/>
                <a:gd name="T50" fmla="*/ 101 w 115"/>
                <a:gd name="T51" fmla="*/ 88 h 105"/>
                <a:gd name="T52" fmla="*/ 106 w 115"/>
                <a:gd name="T53" fmla="*/ 95 h 105"/>
                <a:gd name="T54" fmla="*/ 115 w 115"/>
                <a:gd name="T55" fmla="*/ 100 h 105"/>
                <a:gd name="T56" fmla="*/ 115 w 115"/>
                <a:gd name="T57" fmla="*/ 10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5" h="105">
                  <a:moveTo>
                    <a:pt x="115" y="100"/>
                  </a:moveTo>
                  <a:lnTo>
                    <a:pt x="110" y="105"/>
                  </a:lnTo>
                  <a:lnTo>
                    <a:pt x="102" y="103"/>
                  </a:lnTo>
                  <a:lnTo>
                    <a:pt x="96" y="97"/>
                  </a:lnTo>
                  <a:lnTo>
                    <a:pt x="89" y="86"/>
                  </a:lnTo>
                  <a:lnTo>
                    <a:pt x="82" y="80"/>
                  </a:lnTo>
                  <a:lnTo>
                    <a:pt x="77" y="74"/>
                  </a:lnTo>
                  <a:lnTo>
                    <a:pt x="62" y="66"/>
                  </a:lnTo>
                  <a:lnTo>
                    <a:pt x="50" y="66"/>
                  </a:lnTo>
                  <a:lnTo>
                    <a:pt x="47" y="62"/>
                  </a:lnTo>
                  <a:lnTo>
                    <a:pt x="37" y="66"/>
                  </a:lnTo>
                  <a:lnTo>
                    <a:pt x="26" y="57"/>
                  </a:lnTo>
                  <a:lnTo>
                    <a:pt x="22" y="71"/>
                  </a:lnTo>
                  <a:lnTo>
                    <a:pt x="2" y="68"/>
                  </a:lnTo>
                  <a:lnTo>
                    <a:pt x="0" y="60"/>
                  </a:lnTo>
                  <a:lnTo>
                    <a:pt x="6" y="32"/>
                  </a:lnTo>
                  <a:lnTo>
                    <a:pt x="7" y="20"/>
                  </a:lnTo>
                  <a:lnTo>
                    <a:pt x="12" y="14"/>
                  </a:lnTo>
                  <a:lnTo>
                    <a:pt x="24" y="11"/>
                  </a:lnTo>
                  <a:lnTo>
                    <a:pt x="32" y="0"/>
                  </a:lnTo>
                  <a:lnTo>
                    <a:pt x="42" y="22"/>
                  </a:lnTo>
                  <a:lnTo>
                    <a:pt x="48" y="39"/>
                  </a:lnTo>
                  <a:lnTo>
                    <a:pt x="58" y="48"/>
                  </a:lnTo>
                  <a:lnTo>
                    <a:pt x="82" y="66"/>
                  </a:lnTo>
                  <a:lnTo>
                    <a:pt x="91" y="77"/>
                  </a:lnTo>
                  <a:lnTo>
                    <a:pt x="101" y="88"/>
                  </a:lnTo>
                  <a:lnTo>
                    <a:pt x="106" y="95"/>
                  </a:lnTo>
                  <a:lnTo>
                    <a:pt x="115" y="100"/>
                  </a:lnTo>
                  <a:lnTo>
                    <a:pt x="115" y="10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91" name="Freeform 83">
              <a:extLst>
                <a:ext uri="{FF2B5EF4-FFF2-40B4-BE49-F238E27FC236}">
                  <a16:creationId xmlns:a16="http://schemas.microsoft.com/office/drawing/2014/main" id="{E6E70D54-340D-4F2D-A73C-EFB42D55B6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9248" y="2633620"/>
              <a:ext cx="103165" cy="60312"/>
            </a:xfrm>
            <a:custGeom>
              <a:avLst/>
              <a:gdLst>
                <a:gd name="T0" fmla="*/ 63 w 65"/>
                <a:gd name="T1" fmla="*/ 2 h 38"/>
                <a:gd name="T2" fmla="*/ 65 w 65"/>
                <a:gd name="T3" fmla="*/ 5 h 38"/>
                <a:gd name="T4" fmla="*/ 57 w 65"/>
                <a:gd name="T5" fmla="*/ 15 h 38"/>
                <a:gd name="T6" fmla="*/ 65 w 65"/>
                <a:gd name="T7" fmla="*/ 32 h 38"/>
                <a:gd name="T8" fmla="*/ 60 w 65"/>
                <a:gd name="T9" fmla="*/ 38 h 38"/>
                <a:gd name="T10" fmla="*/ 49 w 65"/>
                <a:gd name="T11" fmla="*/ 38 h 38"/>
                <a:gd name="T12" fmla="*/ 35 w 65"/>
                <a:gd name="T13" fmla="*/ 31 h 38"/>
                <a:gd name="T14" fmla="*/ 29 w 65"/>
                <a:gd name="T15" fmla="*/ 29 h 38"/>
                <a:gd name="T16" fmla="*/ 18 w 65"/>
                <a:gd name="T17" fmla="*/ 32 h 38"/>
                <a:gd name="T18" fmla="*/ 17 w 65"/>
                <a:gd name="T19" fmla="*/ 21 h 38"/>
                <a:gd name="T20" fmla="*/ 13 w 65"/>
                <a:gd name="T21" fmla="*/ 24 h 38"/>
                <a:gd name="T22" fmla="*/ 3 w 65"/>
                <a:gd name="T23" fmla="*/ 18 h 38"/>
                <a:gd name="T24" fmla="*/ 0 w 65"/>
                <a:gd name="T25" fmla="*/ 7 h 38"/>
                <a:gd name="T26" fmla="*/ 17 w 65"/>
                <a:gd name="T27" fmla="*/ 2 h 38"/>
                <a:gd name="T28" fmla="*/ 34 w 65"/>
                <a:gd name="T29" fmla="*/ 0 h 38"/>
                <a:gd name="T30" fmla="*/ 49 w 65"/>
                <a:gd name="T31" fmla="*/ 3 h 38"/>
                <a:gd name="T32" fmla="*/ 63 w 65"/>
                <a:gd name="T33" fmla="*/ 2 h 38"/>
                <a:gd name="T34" fmla="*/ 63 w 65"/>
                <a:gd name="T35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5" h="38">
                  <a:moveTo>
                    <a:pt x="63" y="2"/>
                  </a:moveTo>
                  <a:lnTo>
                    <a:pt x="65" y="5"/>
                  </a:lnTo>
                  <a:lnTo>
                    <a:pt x="57" y="15"/>
                  </a:lnTo>
                  <a:lnTo>
                    <a:pt x="65" y="32"/>
                  </a:lnTo>
                  <a:lnTo>
                    <a:pt x="60" y="38"/>
                  </a:lnTo>
                  <a:lnTo>
                    <a:pt x="49" y="38"/>
                  </a:lnTo>
                  <a:lnTo>
                    <a:pt x="35" y="31"/>
                  </a:lnTo>
                  <a:lnTo>
                    <a:pt x="29" y="29"/>
                  </a:lnTo>
                  <a:lnTo>
                    <a:pt x="18" y="32"/>
                  </a:lnTo>
                  <a:lnTo>
                    <a:pt x="17" y="21"/>
                  </a:lnTo>
                  <a:lnTo>
                    <a:pt x="13" y="24"/>
                  </a:lnTo>
                  <a:lnTo>
                    <a:pt x="3" y="18"/>
                  </a:lnTo>
                  <a:lnTo>
                    <a:pt x="0" y="7"/>
                  </a:lnTo>
                  <a:lnTo>
                    <a:pt x="17" y="2"/>
                  </a:lnTo>
                  <a:lnTo>
                    <a:pt x="34" y="0"/>
                  </a:lnTo>
                  <a:lnTo>
                    <a:pt x="49" y="3"/>
                  </a:lnTo>
                  <a:lnTo>
                    <a:pt x="63" y="2"/>
                  </a:lnTo>
                  <a:lnTo>
                    <a:pt x="63" y="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92" name="Freeform 84">
              <a:extLst>
                <a:ext uri="{FF2B5EF4-FFF2-40B4-BE49-F238E27FC236}">
                  <a16:creationId xmlns:a16="http://schemas.microsoft.com/office/drawing/2014/main" id="{CF969F21-1672-4320-949B-960C35AA6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5403" y="3958881"/>
              <a:ext cx="393615" cy="349171"/>
            </a:xfrm>
            <a:custGeom>
              <a:avLst/>
              <a:gdLst>
                <a:gd name="T0" fmla="*/ 102 w 248"/>
                <a:gd name="T1" fmla="*/ 9 h 220"/>
                <a:gd name="T2" fmla="*/ 114 w 248"/>
                <a:gd name="T3" fmla="*/ 9 h 220"/>
                <a:gd name="T4" fmla="*/ 129 w 248"/>
                <a:gd name="T5" fmla="*/ 17 h 220"/>
                <a:gd name="T6" fmla="*/ 134 w 248"/>
                <a:gd name="T7" fmla="*/ 23 h 220"/>
                <a:gd name="T8" fmla="*/ 141 w 248"/>
                <a:gd name="T9" fmla="*/ 29 h 220"/>
                <a:gd name="T10" fmla="*/ 148 w 248"/>
                <a:gd name="T11" fmla="*/ 40 h 220"/>
                <a:gd name="T12" fmla="*/ 154 w 248"/>
                <a:gd name="T13" fmla="*/ 46 h 220"/>
                <a:gd name="T14" fmla="*/ 149 w 248"/>
                <a:gd name="T15" fmla="*/ 54 h 220"/>
                <a:gd name="T16" fmla="*/ 143 w 248"/>
                <a:gd name="T17" fmla="*/ 63 h 220"/>
                <a:gd name="T18" fmla="*/ 145 w 248"/>
                <a:gd name="T19" fmla="*/ 69 h 220"/>
                <a:gd name="T20" fmla="*/ 145 w 248"/>
                <a:gd name="T21" fmla="*/ 75 h 220"/>
                <a:gd name="T22" fmla="*/ 155 w 248"/>
                <a:gd name="T23" fmla="*/ 75 h 220"/>
                <a:gd name="T24" fmla="*/ 159 w 248"/>
                <a:gd name="T25" fmla="*/ 74 h 220"/>
                <a:gd name="T26" fmla="*/ 162 w 248"/>
                <a:gd name="T27" fmla="*/ 77 h 220"/>
                <a:gd name="T28" fmla="*/ 159 w 248"/>
                <a:gd name="T29" fmla="*/ 84 h 220"/>
                <a:gd name="T30" fmla="*/ 165 w 248"/>
                <a:gd name="T31" fmla="*/ 94 h 220"/>
                <a:gd name="T32" fmla="*/ 172 w 248"/>
                <a:gd name="T33" fmla="*/ 103 h 220"/>
                <a:gd name="T34" fmla="*/ 179 w 248"/>
                <a:gd name="T35" fmla="*/ 111 h 220"/>
                <a:gd name="T36" fmla="*/ 234 w 248"/>
                <a:gd name="T37" fmla="*/ 133 h 220"/>
                <a:gd name="T38" fmla="*/ 248 w 248"/>
                <a:gd name="T39" fmla="*/ 133 h 220"/>
                <a:gd name="T40" fmla="*/ 202 w 248"/>
                <a:gd name="T41" fmla="*/ 190 h 220"/>
                <a:gd name="T42" fmla="*/ 180 w 248"/>
                <a:gd name="T43" fmla="*/ 191 h 220"/>
                <a:gd name="T44" fmla="*/ 165 w 248"/>
                <a:gd name="T45" fmla="*/ 204 h 220"/>
                <a:gd name="T46" fmla="*/ 155 w 248"/>
                <a:gd name="T47" fmla="*/ 204 h 220"/>
                <a:gd name="T48" fmla="*/ 151 w 248"/>
                <a:gd name="T49" fmla="*/ 211 h 220"/>
                <a:gd name="T50" fmla="*/ 139 w 248"/>
                <a:gd name="T51" fmla="*/ 211 h 220"/>
                <a:gd name="T52" fmla="*/ 132 w 248"/>
                <a:gd name="T53" fmla="*/ 204 h 220"/>
                <a:gd name="T54" fmla="*/ 117 w 248"/>
                <a:gd name="T55" fmla="*/ 212 h 220"/>
                <a:gd name="T56" fmla="*/ 112 w 248"/>
                <a:gd name="T57" fmla="*/ 220 h 220"/>
                <a:gd name="T58" fmla="*/ 101 w 248"/>
                <a:gd name="T59" fmla="*/ 218 h 220"/>
                <a:gd name="T60" fmla="*/ 97 w 248"/>
                <a:gd name="T61" fmla="*/ 216 h 220"/>
                <a:gd name="T62" fmla="*/ 93 w 248"/>
                <a:gd name="T63" fmla="*/ 217 h 220"/>
                <a:gd name="T64" fmla="*/ 88 w 248"/>
                <a:gd name="T65" fmla="*/ 217 h 220"/>
                <a:gd name="T66" fmla="*/ 66 w 248"/>
                <a:gd name="T67" fmla="*/ 200 h 220"/>
                <a:gd name="T68" fmla="*/ 54 w 248"/>
                <a:gd name="T69" fmla="*/ 200 h 220"/>
                <a:gd name="T70" fmla="*/ 49 w 248"/>
                <a:gd name="T71" fmla="*/ 194 h 220"/>
                <a:gd name="T72" fmla="*/ 48 w 248"/>
                <a:gd name="T73" fmla="*/ 183 h 220"/>
                <a:gd name="T74" fmla="*/ 40 w 248"/>
                <a:gd name="T75" fmla="*/ 180 h 220"/>
                <a:gd name="T76" fmla="*/ 30 w 248"/>
                <a:gd name="T77" fmla="*/ 160 h 220"/>
                <a:gd name="T78" fmla="*/ 22 w 248"/>
                <a:gd name="T79" fmla="*/ 155 h 220"/>
                <a:gd name="T80" fmla="*/ 19 w 248"/>
                <a:gd name="T81" fmla="*/ 148 h 220"/>
                <a:gd name="T82" fmla="*/ 10 w 248"/>
                <a:gd name="T83" fmla="*/ 138 h 220"/>
                <a:gd name="T84" fmla="*/ 0 w 248"/>
                <a:gd name="T85" fmla="*/ 137 h 220"/>
                <a:gd name="T86" fmla="*/ 5 w 248"/>
                <a:gd name="T87" fmla="*/ 126 h 220"/>
                <a:gd name="T88" fmla="*/ 14 w 248"/>
                <a:gd name="T89" fmla="*/ 126 h 220"/>
                <a:gd name="T90" fmla="*/ 17 w 248"/>
                <a:gd name="T91" fmla="*/ 120 h 220"/>
                <a:gd name="T92" fmla="*/ 16 w 248"/>
                <a:gd name="T93" fmla="*/ 105 h 220"/>
                <a:gd name="T94" fmla="*/ 16 w 248"/>
                <a:gd name="T95" fmla="*/ 103 h 220"/>
                <a:gd name="T96" fmla="*/ 20 w 248"/>
                <a:gd name="T97" fmla="*/ 83 h 220"/>
                <a:gd name="T98" fmla="*/ 28 w 248"/>
                <a:gd name="T99" fmla="*/ 77 h 220"/>
                <a:gd name="T100" fmla="*/ 30 w 248"/>
                <a:gd name="T101" fmla="*/ 70 h 220"/>
                <a:gd name="T102" fmla="*/ 37 w 248"/>
                <a:gd name="T103" fmla="*/ 55 h 220"/>
                <a:gd name="T104" fmla="*/ 46 w 248"/>
                <a:gd name="T105" fmla="*/ 46 h 220"/>
                <a:gd name="T106" fmla="*/ 52 w 248"/>
                <a:gd name="T107" fmla="*/ 27 h 220"/>
                <a:gd name="T108" fmla="*/ 54 w 248"/>
                <a:gd name="T109" fmla="*/ 11 h 220"/>
                <a:gd name="T110" fmla="*/ 74 w 248"/>
                <a:gd name="T111" fmla="*/ 14 h 220"/>
                <a:gd name="T112" fmla="*/ 78 w 248"/>
                <a:gd name="T113" fmla="*/ 0 h 220"/>
                <a:gd name="T114" fmla="*/ 89 w 248"/>
                <a:gd name="T115" fmla="*/ 9 h 220"/>
                <a:gd name="T116" fmla="*/ 99 w 248"/>
                <a:gd name="T117" fmla="*/ 5 h 220"/>
                <a:gd name="T118" fmla="*/ 102 w 248"/>
                <a:gd name="T119" fmla="*/ 9 h 220"/>
                <a:gd name="T120" fmla="*/ 102 w 248"/>
                <a:gd name="T121" fmla="*/ 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8" h="220">
                  <a:moveTo>
                    <a:pt x="102" y="9"/>
                  </a:moveTo>
                  <a:lnTo>
                    <a:pt x="114" y="9"/>
                  </a:lnTo>
                  <a:lnTo>
                    <a:pt x="129" y="17"/>
                  </a:lnTo>
                  <a:lnTo>
                    <a:pt x="134" y="23"/>
                  </a:lnTo>
                  <a:lnTo>
                    <a:pt x="141" y="29"/>
                  </a:lnTo>
                  <a:lnTo>
                    <a:pt x="148" y="40"/>
                  </a:lnTo>
                  <a:lnTo>
                    <a:pt x="154" y="46"/>
                  </a:lnTo>
                  <a:lnTo>
                    <a:pt x="149" y="54"/>
                  </a:lnTo>
                  <a:lnTo>
                    <a:pt x="143" y="63"/>
                  </a:lnTo>
                  <a:lnTo>
                    <a:pt x="145" y="69"/>
                  </a:lnTo>
                  <a:lnTo>
                    <a:pt x="145" y="75"/>
                  </a:lnTo>
                  <a:lnTo>
                    <a:pt x="155" y="75"/>
                  </a:lnTo>
                  <a:lnTo>
                    <a:pt x="159" y="74"/>
                  </a:lnTo>
                  <a:lnTo>
                    <a:pt x="162" y="77"/>
                  </a:lnTo>
                  <a:lnTo>
                    <a:pt x="159" y="84"/>
                  </a:lnTo>
                  <a:lnTo>
                    <a:pt x="165" y="94"/>
                  </a:lnTo>
                  <a:lnTo>
                    <a:pt x="172" y="103"/>
                  </a:lnTo>
                  <a:lnTo>
                    <a:pt x="179" y="111"/>
                  </a:lnTo>
                  <a:lnTo>
                    <a:pt x="234" y="133"/>
                  </a:lnTo>
                  <a:lnTo>
                    <a:pt x="248" y="133"/>
                  </a:lnTo>
                  <a:lnTo>
                    <a:pt x="202" y="190"/>
                  </a:lnTo>
                  <a:lnTo>
                    <a:pt x="180" y="191"/>
                  </a:lnTo>
                  <a:lnTo>
                    <a:pt x="165" y="204"/>
                  </a:lnTo>
                  <a:lnTo>
                    <a:pt x="155" y="204"/>
                  </a:lnTo>
                  <a:lnTo>
                    <a:pt x="151" y="211"/>
                  </a:lnTo>
                  <a:lnTo>
                    <a:pt x="139" y="211"/>
                  </a:lnTo>
                  <a:lnTo>
                    <a:pt x="132" y="204"/>
                  </a:lnTo>
                  <a:lnTo>
                    <a:pt x="117" y="212"/>
                  </a:lnTo>
                  <a:lnTo>
                    <a:pt x="112" y="220"/>
                  </a:lnTo>
                  <a:lnTo>
                    <a:pt x="101" y="218"/>
                  </a:lnTo>
                  <a:lnTo>
                    <a:pt x="97" y="216"/>
                  </a:lnTo>
                  <a:lnTo>
                    <a:pt x="93" y="217"/>
                  </a:lnTo>
                  <a:lnTo>
                    <a:pt x="88" y="217"/>
                  </a:lnTo>
                  <a:lnTo>
                    <a:pt x="66" y="200"/>
                  </a:lnTo>
                  <a:lnTo>
                    <a:pt x="54" y="200"/>
                  </a:lnTo>
                  <a:lnTo>
                    <a:pt x="49" y="194"/>
                  </a:lnTo>
                  <a:lnTo>
                    <a:pt x="48" y="183"/>
                  </a:lnTo>
                  <a:lnTo>
                    <a:pt x="40" y="180"/>
                  </a:lnTo>
                  <a:lnTo>
                    <a:pt x="30" y="160"/>
                  </a:lnTo>
                  <a:lnTo>
                    <a:pt x="22" y="155"/>
                  </a:lnTo>
                  <a:lnTo>
                    <a:pt x="19" y="148"/>
                  </a:lnTo>
                  <a:lnTo>
                    <a:pt x="10" y="138"/>
                  </a:lnTo>
                  <a:lnTo>
                    <a:pt x="0" y="137"/>
                  </a:lnTo>
                  <a:lnTo>
                    <a:pt x="5" y="126"/>
                  </a:lnTo>
                  <a:lnTo>
                    <a:pt x="14" y="126"/>
                  </a:lnTo>
                  <a:lnTo>
                    <a:pt x="17" y="120"/>
                  </a:lnTo>
                  <a:lnTo>
                    <a:pt x="16" y="105"/>
                  </a:lnTo>
                  <a:lnTo>
                    <a:pt x="16" y="103"/>
                  </a:lnTo>
                  <a:lnTo>
                    <a:pt x="20" y="83"/>
                  </a:lnTo>
                  <a:lnTo>
                    <a:pt x="28" y="77"/>
                  </a:lnTo>
                  <a:lnTo>
                    <a:pt x="30" y="70"/>
                  </a:lnTo>
                  <a:lnTo>
                    <a:pt x="37" y="55"/>
                  </a:lnTo>
                  <a:lnTo>
                    <a:pt x="46" y="46"/>
                  </a:lnTo>
                  <a:lnTo>
                    <a:pt x="52" y="27"/>
                  </a:lnTo>
                  <a:lnTo>
                    <a:pt x="54" y="11"/>
                  </a:lnTo>
                  <a:lnTo>
                    <a:pt x="74" y="14"/>
                  </a:lnTo>
                  <a:lnTo>
                    <a:pt x="78" y="0"/>
                  </a:lnTo>
                  <a:lnTo>
                    <a:pt x="89" y="9"/>
                  </a:lnTo>
                  <a:lnTo>
                    <a:pt x="99" y="5"/>
                  </a:lnTo>
                  <a:lnTo>
                    <a:pt x="102" y="9"/>
                  </a:lnTo>
                  <a:lnTo>
                    <a:pt x="102" y="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93" name="Freeform 85">
              <a:extLst>
                <a:ext uri="{FF2B5EF4-FFF2-40B4-BE49-F238E27FC236}">
                  <a16:creationId xmlns:a16="http://schemas.microsoft.com/office/drawing/2014/main" id="{AC126F8A-0866-435E-B77E-9E134783D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9258" y="2354283"/>
              <a:ext cx="252357" cy="272988"/>
            </a:xfrm>
            <a:custGeom>
              <a:avLst/>
              <a:gdLst>
                <a:gd name="T0" fmla="*/ 97 w 159"/>
                <a:gd name="T1" fmla="*/ 17 h 172"/>
                <a:gd name="T2" fmla="*/ 98 w 159"/>
                <a:gd name="T3" fmla="*/ 29 h 172"/>
                <a:gd name="T4" fmla="*/ 120 w 159"/>
                <a:gd name="T5" fmla="*/ 39 h 172"/>
                <a:gd name="T6" fmla="*/ 112 w 159"/>
                <a:gd name="T7" fmla="*/ 51 h 172"/>
                <a:gd name="T8" fmla="*/ 131 w 159"/>
                <a:gd name="T9" fmla="*/ 70 h 172"/>
                <a:gd name="T10" fmla="*/ 126 w 159"/>
                <a:gd name="T11" fmla="*/ 85 h 172"/>
                <a:gd name="T12" fmla="*/ 140 w 159"/>
                <a:gd name="T13" fmla="*/ 97 h 172"/>
                <a:gd name="T14" fmla="*/ 137 w 159"/>
                <a:gd name="T15" fmla="*/ 109 h 172"/>
                <a:gd name="T16" fmla="*/ 159 w 159"/>
                <a:gd name="T17" fmla="*/ 120 h 172"/>
                <a:gd name="T18" fmla="*/ 157 w 159"/>
                <a:gd name="T19" fmla="*/ 129 h 172"/>
                <a:gd name="T20" fmla="*/ 146 w 159"/>
                <a:gd name="T21" fmla="*/ 138 h 172"/>
                <a:gd name="T22" fmla="*/ 123 w 159"/>
                <a:gd name="T23" fmla="*/ 160 h 172"/>
                <a:gd name="T24" fmla="*/ 99 w 159"/>
                <a:gd name="T25" fmla="*/ 162 h 172"/>
                <a:gd name="T26" fmla="*/ 77 w 159"/>
                <a:gd name="T27" fmla="*/ 168 h 172"/>
                <a:gd name="T28" fmla="*/ 55 w 159"/>
                <a:gd name="T29" fmla="*/ 172 h 172"/>
                <a:gd name="T30" fmla="*/ 46 w 159"/>
                <a:gd name="T31" fmla="*/ 163 h 172"/>
                <a:gd name="T32" fmla="*/ 32 w 159"/>
                <a:gd name="T33" fmla="*/ 157 h 172"/>
                <a:gd name="T34" fmla="*/ 32 w 159"/>
                <a:gd name="T35" fmla="*/ 140 h 172"/>
                <a:gd name="T36" fmla="*/ 23 w 159"/>
                <a:gd name="T37" fmla="*/ 124 h 172"/>
                <a:gd name="T38" fmla="*/ 29 w 159"/>
                <a:gd name="T39" fmla="*/ 114 h 172"/>
                <a:gd name="T40" fmla="*/ 38 w 159"/>
                <a:gd name="T41" fmla="*/ 104 h 172"/>
                <a:gd name="T42" fmla="*/ 64 w 159"/>
                <a:gd name="T43" fmla="*/ 86 h 172"/>
                <a:gd name="T44" fmla="*/ 72 w 159"/>
                <a:gd name="T45" fmla="*/ 82 h 172"/>
                <a:gd name="T46" fmla="*/ 69 w 159"/>
                <a:gd name="T47" fmla="*/ 74 h 172"/>
                <a:gd name="T48" fmla="*/ 50 w 159"/>
                <a:gd name="T49" fmla="*/ 67 h 172"/>
                <a:gd name="T50" fmla="*/ 45 w 159"/>
                <a:gd name="T51" fmla="*/ 60 h 172"/>
                <a:gd name="T52" fmla="*/ 39 w 159"/>
                <a:gd name="T53" fmla="*/ 35 h 172"/>
                <a:gd name="T54" fmla="*/ 18 w 159"/>
                <a:gd name="T55" fmla="*/ 24 h 172"/>
                <a:gd name="T56" fmla="*/ 0 w 159"/>
                <a:gd name="T57" fmla="*/ 17 h 172"/>
                <a:gd name="T58" fmla="*/ 6 w 159"/>
                <a:gd name="T59" fmla="*/ 12 h 172"/>
                <a:gd name="T60" fmla="*/ 22 w 159"/>
                <a:gd name="T61" fmla="*/ 20 h 172"/>
                <a:gd name="T62" fmla="*/ 37 w 159"/>
                <a:gd name="T63" fmla="*/ 20 h 172"/>
                <a:gd name="T64" fmla="*/ 52 w 159"/>
                <a:gd name="T65" fmla="*/ 24 h 172"/>
                <a:gd name="T66" fmla="*/ 61 w 159"/>
                <a:gd name="T67" fmla="*/ 17 h 172"/>
                <a:gd name="T68" fmla="*/ 65 w 159"/>
                <a:gd name="T69" fmla="*/ 5 h 172"/>
                <a:gd name="T70" fmla="*/ 82 w 159"/>
                <a:gd name="T71" fmla="*/ 0 h 172"/>
                <a:gd name="T72" fmla="*/ 100 w 159"/>
                <a:gd name="T73" fmla="*/ 6 h 172"/>
                <a:gd name="T74" fmla="*/ 97 w 159"/>
                <a:gd name="T75" fmla="*/ 17 h 172"/>
                <a:gd name="T76" fmla="*/ 97 w 159"/>
                <a:gd name="T77" fmla="*/ 17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9" h="172">
                  <a:moveTo>
                    <a:pt x="97" y="17"/>
                  </a:moveTo>
                  <a:lnTo>
                    <a:pt x="98" y="29"/>
                  </a:lnTo>
                  <a:lnTo>
                    <a:pt x="120" y="39"/>
                  </a:lnTo>
                  <a:lnTo>
                    <a:pt x="112" y="51"/>
                  </a:lnTo>
                  <a:lnTo>
                    <a:pt x="131" y="70"/>
                  </a:lnTo>
                  <a:lnTo>
                    <a:pt x="126" y="85"/>
                  </a:lnTo>
                  <a:lnTo>
                    <a:pt x="140" y="97"/>
                  </a:lnTo>
                  <a:lnTo>
                    <a:pt x="137" y="109"/>
                  </a:lnTo>
                  <a:lnTo>
                    <a:pt x="159" y="120"/>
                  </a:lnTo>
                  <a:lnTo>
                    <a:pt x="157" y="129"/>
                  </a:lnTo>
                  <a:lnTo>
                    <a:pt x="146" y="138"/>
                  </a:lnTo>
                  <a:lnTo>
                    <a:pt x="123" y="160"/>
                  </a:lnTo>
                  <a:lnTo>
                    <a:pt x="99" y="162"/>
                  </a:lnTo>
                  <a:lnTo>
                    <a:pt x="77" y="168"/>
                  </a:lnTo>
                  <a:lnTo>
                    <a:pt x="55" y="172"/>
                  </a:lnTo>
                  <a:lnTo>
                    <a:pt x="46" y="163"/>
                  </a:lnTo>
                  <a:lnTo>
                    <a:pt x="32" y="157"/>
                  </a:lnTo>
                  <a:lnTo>
                    <a:pt x="32" y="140"/>
                  </a:lnTo>
                  <a:lnTo>
                    <a:pt x="23" y="124"/>
                  </a:lnTo>
                  <a:lnTo>
                    <a:pt x="29" y="114"/>
                  </a:lnTo>
                  <a:lnTo>
                    <a:pt x="38" y="104"/>
                  </a:lnTo>
                  <a:lnTo>
                    <a:pt x="64" y="86"/>
                  </a:lnTo>
                  <a:lnTo>
                    <a:pt x="72" y="82"/>
                  </a:lnTo>
                  <a:lnTo>
                    <a:pt x="69" y="74"/>
                  </a:lnTo>
                  <a:lnTo>
                    <a:pt x="50" y="67"/>
                  </a:lnTo>
                  <a:lnTo>
                    <a:pt x="45" y="60"/>
                  </a:lnTo>
                  <a:lnTo>
                    <a:pt x="39" y="35"/>
                  </a:lnTo>
                  <a:lnTo>
                    <a:pt x="18" y="24"/>
                  </a:lnTo>
                  <a:lnTo>
                    <a:pt x="0" y="17"/>
                  </a:lnTo>
                  <a:lnTo>
                    <a:pt x="6" y="12"/>
                  </a:lnTo>
                  <a:lnTo>
                    <a:pt x="22" y="20"/>
                  </a:lnTo>
                  <a:lnTo>
                    <a:pt x="37" y="20"/>
                  </a:lnTo>
                  <a:lnTo>
                    <a:pt x="52" y="24"/>
                  </a:lnTo>
                  <a:lnTo>
                    <a:pt x="61" y="17"/>
                  </a:lnTo>
                  <a:lnTo>
                    <a:pt x="65" y="5"/>
                  </a:lnTo>
                  <a:lnTo>
                    <a:pt x="82" y="0"/>
                  </a:lnTo>
                  <a:lnTo>
                    <a:pt x="100" y="6"/>
                  </a:lnTo>
                  <a:lnTo>
                    <a:pt x="97" y="17"/>
                  </a:lnTo>
                  <a:lnTo>
                    <a:pt x="97" y="1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94" name="Freeform 86">
              <a:extLst>
                <a:ext uri="{FF2B5EF4-FFF2-40B4-BE49-F238E27FC236}">
                  <a16:creationId xmlns:a16="http://schemas.microsoft.com/office/drawing/2014/main" id="{7EAE0C85-3157-4A19-B17F-5A5E4F998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4193" y="4341382"/>
              <a:ext cx="149193" cy="190457"/>
            </a:xfrm>
            <a:custGeom>
              <a:avLst/>
              <a:gdLst>
                <a:gd name="T0" fmla="*/ 72 w 94"/>
                <a:gd name="T1" fmla="*/ 1 h 120"/>
                <a:gd name="T2" fmla="*/ 70 w 94"/>
                <a:gd name="T3" fmla="*/ 9 h 120"/>
                <a:gd name="T4" fmla="*/ 76 w 94"/>
                <a:gd name="T5" fmla="*/ 19 h 120"/>
                <a:gd name="T6" fmla="*/ 88 w 94"/>
                <a:gd name="T7" fmla="*/ 18 h 120"/>
                <a:gd name="T8" fmla="*/ 92 w 94"/>
                <a:gd name="T9" fmla="*/ 21 h 120"/>
                <a:gd name="T10" fmla="*/ 84 w 94"/>
                <a:gd name="T11" fmla="*/ 43 h 120"/>
                <a:gd name="T12" fmla="*/ 93 w 94"/>
                <a:gd name="T13" fmla="*/ 55 h 120"/>
                <a:gd name="T14" fmla="*/ 94 w 94"/>
                <a:gd name="T15" fmla="*/ 70 h 120"/>
                <a:gd name="T16" fmla="*/ 93 w 94"/>
                <a:gd name="T17" fmla="*/ 82 h 120"/>
                <a:gd name="T18" fmla="*/ 87 w 94"/>
                <a:gd name="T19" fmla="*/ 91 h 120"/>
                <a:gd name="T20" fmla="*/ 73 w 94"/>
                <a:gd name="T21" fmla="*/ 90 h 120"/>
                <a:gd name="T22" fmla="*/ 63 w 94"/>
                <a:gd name="T23" fmla="*/ 81 h 120"/>
                <a:gd name="T24" fmla="*/ 62 w 94"/>
                <a:gd name="T25" fmla="*/ 90 h 120"/>
                <a:gd name="T26" fmla="*/ 51 w 94"/>
                <a:gd name="T27" fmla="*/ 92 h 120"/>
                <a:gd name="T28" fmla="*/ 45 w 94"/>
                <a:gd name="T29" fmla="*/ 96 h 120"/>
                <a:gd name="T30" fmla="*/ 51 w 94"/>
                <a:gd name="T31" fmla="*/ 109 h 120"/>
                <a:gd name="T32" fmla="*/ 39 w 94"/>
                <a:gd name="T33" fmla="*/ 120 h 120"/>
                <a:gd name="T34" fmla="*/ 22 w 94"/>
                <a:gd name="T35" fmla="*/ 101 h 120"/>
                <a:gd name="T36" fmla="*/ 10 w 94"/>
                <a:gd name="T37" fmla="*/ 85 h 120"/>
                <a:gd name="T38" fmla="*/ 0 w 94"/>
                <a:gd name="T39" fmla="*/ 65 h 120"/>
                <a:gd name="T40" fmla="*/ 1 w 94"/>
                <a:gd name="T41" fmla="*/ 59 h 120"/>
                <a:gd name="T42" fmla="*/ 5 w 94"/>
                <a:gd name="T43" fmla="*/ 53 h 120"/>
                <a:gd name="T44" fmla="*/ 8 w 94"/>
                <a:gd name="T45" fmla="*/ 39 h 120"/>
                <a:gd name="T46" fmla="*/ 12 w 94"/>
                <a:gd name="T47" fmla="*/ 25 h 120"/>
                <a:gd name="T48" fmla="*/ 17 w 94"/>
                <a:gd name="T49" fmla="*/ 24 h 120"/>
                <a:gd name="T50" fmla="*/ 42 w 94"/>
                <a:gd name="T51" fmla="*/ 24 h 120"/>
                <a:gd name="T52" fmla="*/ 42 w 94"/>
                <a:gd name="T53" fmla="*/ 1 h 120"/>
                <a:gd name="T54" fmla="*/ 50 w 94"/>
                <a:gd name="T55" fmla="*/ 0 h 120"/>
                <a:gd name="T56" fmla="*/ 60 w 94"/>
                <a:gd name="T57" fmla="*/ 2 h 120"/>
                <a:gd name="T58" fmla="*/ 70 w 94"/>
                <a:gd name="T59" fmla="*/ 0 h 120"/>
                <a:gd name="T60" fmla="*/ 72 w 94"/>
                <a:gd name="T61" fmla="*/ 1 h 120"/>
                <a:gd name="T62" fmla="*/ 72 w 94"/>
                <a:gd name="T63" fmla="*/ 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4" h="120">
                  <a:moveTo>
                    <a:pt x="72" y="1"/>
                  </a:moveTo>
                  <a:lnTo>
                    <a:pt x="70" y="9"/>
                  </a:lnTo>
                  <a:lnTo>
                    <a:pt x="76" y="19"/>
                  </a:lnTo>
                  <a:lnTo>
                    <a:pt x="88" y="18"/>
                  </a:lnTo>
                  <a:lnTo>
                    <a:pt x="92" y="21"/>
                  </a:lnTo>
                  <a:lnTo>
                    <a:pt x="84" y="43"/>
                  </a:lnTo>
                  <a:lnTo>
                    <a:pt x="93" y="55"/>
                  </a:lnTo>
                  <a:lnTo>
                    <a:pt x="94" y="70"/>
                  </a:lnTo>
                  <a:lnTo>
                    <a:pt x="93" y="82"/>
                  </a:lnTo>
                  <a:lnTo>
                    <a:pt x="87" y="91"/>
                  </a:lnTo>
                  <a:lnTo>
                    <a:pt x="73" y="90"/>
                  </a:lnTo>
                  <a:lnTo>
                    <a:pt x="63" y="81"/>
                  </a:lnTo>
                  <a:lnTo>
                    <a:pt x="62" y="90"/>
                  </a:lnTo>
                  <a:lnTo>
                    <a:pt x="51" y="92"/>
                  </a:lnTo>
                  <a:lnTo>
                    <a:pt x="45" y="96"/>
                  </a:lnTo>
                  <a:lnTo>
                    <a:pt x="51" y="109"/>
                  </a:lnTo>
                  <a:lnTo>
                    <a:pt x="39" y="120"/>
                  </a:lnTo>
                  <a:lnTo>
                    <a:pt x="22" y="101"/>
                  </a:lnTo>
                  <a:lnTo>
                    <a:pt x="10" y="85"/>
                  </a:lnTo>
                  <a:lnTo>
                    <a:pt x="0" y="65"/>
                  </a:lnTo>
                  <a:lnTo>
                    <a:pt x="1" y="59"/>
                  </a:lnTo>
                  <a:lnTo>
                    <a:pt x="5" y="53"/>
                  </a:lnTo>
                  <a:lnTo>
                    <a:pt x="8" y="39"/>
                  </a:lnTo>
                  <a:lnTo>
                    <a:pt x="12" y="25"/>
                  </a:lnTo>
                  <a:lnTo>
                    <a:pt x="17" y="24"/>
                  </a:lnTo>
                  <a:lnTo>
                    <a:pt x="42" y="24"/>
                  </a:lnTo>
                  <a:lnTo>
                    <a:pt x="42" y="1"/>
                  </a:lnTo>
                  <a:lnTo>
                    <a:pt x="50" y="0"/>
                  </a:lnTo>
                  <a:lnTo>
                    <a:pt x="60" y="2"/>
                  </a:lnTo>
                  <a:lnTo>
                    <a:pt x="70" y="0"/>
                  </a:lnTo>
                  <a:lnTo>
                    <a:pt x="72" y="1"/>
                  </a:lnTo>
                  <a:lnTo>
                    <a:pt x="72" y="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95" name="Freeform 87">
              <a:extLst>
                <a:ext uri="{FF2B5EF4-FFF2-40B4-BE49-F238E27FC236}">
                  <a16:creationId xmlns:a16="http://schemas.microsoft.com/office/drawing/2014/main" id="{3EB6FCCE-64FC-4F18-BFDC-7A57FD021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9470" y="2757417"/>
              <a:ext cx="44440" cy="38091"/>
            </a:xfrm>
            <a:custGeom>
              <a:avLst/>
              <a:gdLst>
                <a:gd name="T0" fmla="*/ 20 w 28"/>
                <a:gd name="T1" fmla="*/ 24 h 24"/>
                <a:gd name="T2" fmla="*/ 9 w 28"/>
                <a:gd name="T3" fmla="*/ 20 h 24"/>
                <a:gd name="T4" fmla="*/ 0 w 28"/>
                <a:gd name="T5" fmla="*/ 20 h 24"/>
                <a:gd name="T6" fmla="*/ 4 w 28"/>
                <a:gd name="T7" fmla="*/ 11 h 24"/>
                <a:gd name="T8" fmla="*/ 1 w 28"/>
                <a:gd name="T9" fmla="*/ 1 h 24"/>
                <a:gd name="T10" fmla="*/ 13 w 28"/>
                <a:gd name="T11" fmla="*/ 0 h 24"/>
                <a:gd name="T12" fmla="*/ 28 w 28"/>
                <a:gd name="T13" fmla="*/ 12 h 24"/>
                <a:gd name="T14" fmla="*/ 20 w 28"/>
                <a:gd name="T1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24">
                  <a:moveTo>
                    <a:pt x="20" y="24"/>
                  </a:moveTo>
                  <a:lnTo>
                    <a:pt x="9" y="20"/>
                  </a:lnTo>
                  <a:lnTo>
                    <a:pt x="0" y="20"/>
                  </a:lnTo>
                  <a:lnTo>
                    <a:pt x="4" y="11"/>
                  </a:lnTo>
                  <a:lnTo>
                    <a:pt x="1" y="1"/>
                  </a:lnTo>
                  <a:lnTo>
                    <a:pt x="13" y="0"/>
                  </a:lnTo>
                  <a:lnTo>
                    <a:pt x="28" y="12"/>
                  </a:lnTo>
                  <a:lnTo>
                    <a:pt x="20" y="2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96" name="Freeform 88">
              <a:extLst>
                <a:ext uri="{FF2B5EF4-FFF2-40B4-BE49-F238E27FC236}">
                  <a16:creationId xmlns:a16="http://schemas.microsoft.com/office/drawing/2014/main" id="{4E352AD7-0B34-4F8A-915C-9C95ECEDE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5973" y="2660600"/>
              <a:ext cx="171413" cy="247593"/>
            </a:xfrm>
            <a:custGeom>
              <a:avLst/>
              <a:gdLst>
                <a:gd name="T0" fmla="*/ 43 w 108"/>
                <a:gd name="T1" fmla="*/ 0 h 156"/>
                <a:gd name="T2" fmla="*/ 28 w 108"/>
                <a:gd name="T3" fmla="*/ 19 h 156"/>
                <a:gd name="T4" fmla="*/ 43 w 108"/>
                <a:gd name="T5" fmla="*/ 17 h 156"/>
                <a:gd name="T6" fmla="*/ 57 w 108"/>
                <a:gd name="T7" fmla="*/ 17 h 156"/>
                <a:gd name="T8" fmla="*/ 54 w 108"/>
                <a:gd name="T9" fmla="*/ 31 h 156"/>
                <a:gd name="T10" fmla="*/ 41 w 108"/>
                <a:gd name="T11" fmla="*/ 47 h 156"/>
                <a:gd name="T12" fmla="*/ 55 w 108"/>
                <a:gd name="T13" fmla="*/ 48 h 156"/>
                <a:gd name="T14" fmla="*/ 57 w 108"/>
                <a:gd name="T15" fmla="*/ 50 h 156"/>
                <a:gd name="T16" fmla="*/ 68 w 108"/>
                <a:gd name="T17" fmla="*/ 71 h 156"/>
                <a:gd name="T18" fmla="*/ 78 w 108"/>
                <a:gd name="T19" fmla="*/ 74 h 156"/>
                <a:gd name="T20" fmla="*/ 87 w 108"/>
                <a:gd name="T21" fmla="*/ 95 h 156"/>
                <a:gd name="T22" fmla="*/ 91 w 108"/>
                <a:gd name="T23" fmla="*/ 102 h 156"/>
                <a:gd name="T24" fmla="*/ 108 w 108"/>
                <a:gd name="T25" fmla="*/ 105 h 156"/>
                <a:gd name="T26" fmla="*/ 107 w 108"/>
                <a:gd name="T27" fmla="*/ 117 h 156"/>
                <a:gd name="T28" fmla="*/ 100 w 108"/>
                <a:gd name="T29" fmla="*/ 123 h 156"/>
                <a:gd name="T30" fmla="*/ 105 w 108"/>
                <a:gd name="T31" fmla="*/ 132 h 156"/>
                <a:gd name="T32" fmla="*/ 92 w 108"/>
                <a:gd name="T33" fmla="*/ 141 h 156"/>
                <a:gd name="T34" fmla="*/ 73 w 108"/>
                <a:gd name="T35" fmla="*/ 141 h 156"/>
                <a:gd name="T36" fmla="*/ 48 w 108"/>
                <a:gd name="T37" fmla="*/ 147 h 156"/>
                <a:gd name="T38" fmla="*/ 42 w 108"/>
                <a:gd name="T39" fmla="*/ 143 h 156"/>
                <a:gd name="T40" fmla="*/ 31 w 108"/>
                <a:gd name="T41" fmla="*/ 151 h 156"/>
                <a:gd name="T42" fmla="*/ 18 w 108"/>
                <a:gd name="T43" fmla="*/ 150 h 156"/>
                <a:gd name="T44" fmla="*/ 8 w 108"/>
                <a:gd name="T45" fmla="*/ 156 h 156"/>
                <a:gd name="T46" fmla="*/ 0 w 108"/>
                <a:gd name="T47" fmla="*/ 153 h 156"/>
                <a:gd name="T48" fmla="*/ 22 w 108"/>
                <a:gd name="T49" fmla="*/ 133 h 156"/>
                <a:gd name="T50" fmla="*/ 35 w 108"/>
                <a:gd name="T51" fmla="*/ 130 h 156"/>
                <a:gd name="T52" fmla="*/ 12 w 108"/>
                <a:gd name="T53" fmla="*/ 127 h 156"/>
                <a:gd name="T54" fmla="*/ 8 w 108"/>
                <a:gd name="T55" fmla="*/ 119 h 156"/>
                <a:gd name="T56" fmla="*/ 24 w 108"/>
                <a:gd name="T57" fmla="*/ 113 h 156"/>
                <a:gd name="T58" fmla="*/ 17 w 108"/>
                <a:gd name="T59" fmla="*/ 104 h 156"/>
                <a:gd name="T60" fmla="*/ 20 w 108"/>
                <a:gd name="T61" fmla="*/ 92 h 156"/>
                <a:gd name="T62" fmla="*/ 40 w 108"/>
                <a:gd name="T63" fmla="*/ 93 h 156"/>
                <a:gd name="T64" fmla="*/ 43 w 108"/>
                <a:gd name="T65" fmla="*/ 83 h 156"/>
                <a:gd name="T66" fmla="*/ 34 w 108"/>
                <a:gd name="T67" fmla="*/ 72 h 156"/>
                <a:gd name="T68" fmla="*/ 33 w 108"/>
                <a:gd name="T69" fmla="*/ 72 h 156"/>
                <a:gd name="T70" fmla="*/ 17 w 108"/>
                <a:gd name="T71" fmla="*/ 68 h 156"/>
                <a:gd name="T72" fmla="*/ 13 w 108"/>
                <a:gd name="T73" fmla="*/ 64 h 156"/>
                <a:gd name="T74" fmla="*/ 18 w 108"/>
                <a:gd name="T75" fmla="*/ 55 h 156"/>
                <a:gd name="T76" fmla="*/ 14 w 108"/>
                <a:gd name="T77" fmla="*/ 50 h 156"/>
                <a:gd name="T78" fmla="*/ 6 w 108"/>
                <a:gd name="T79" fmla="*/ 59 h 156"/>
                <a:gd name="T80" fmla="*/ 6 w 108"/>
                <a:gd name="T81" fmla="*/ 41 h 156"/>
                <a:gd name="T82" fmla="*/ 0 w 108"/>
                <a:gd name="T83" fmla="*/ 33 h 156"/>
                <a:gd name="T84" fmla="*/ 5 w 108"/>
                <a:gd name="T85" fmla="*/ 15 h 156"/>
                <a:gd name="T86" fmla="*/ 17 w 108"/>
                <a:gd name="T87" fmla="*/ 0 h 156"/>
                <a:gd name="T88" fmla="*/ 27 w 108"/>
                <a:gd name="T89" fmla="*/ 1 h 156"/>
                <a:gd name="T90" fmla="*/ 43 w 108"/>
                <a:gd name="T9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8" h="156">
                  <a:moveTo>
                    <a:pt x="43" y="0"/>
                  </a:moveTo>
                  <a:lnTo>
                    <a:pt x="28" y="19"/>
                  </a:lnTo>
                  <a:lnTo>
                    <a:pt x="43" y="17"/>
                  </a:lnTo>
                  <a:lnTo>
                    <a:pt x="57" y="17"/>
                  </a:lnTo>
                  <a:lnTo>
                    <a:pt x="54" y="31"/>
                  </a:lnTo>
                  <a:lnTo>
                    <a:pt x="41" y="47"/>
                  </a:lnTo>
                  <a:lnTo>
                    <a:pt x="55" y="48"/>
                  </a:lnTo>
                  <a:lnTo>
                    <a:pt x="57" y="50"/>
                  </a:lnTo>
                  <a:lnTo>
                    <a:pt x="68" y="71"/>
                  </a:lnTo>
                  <a:lnTo>
                    <a:pt x="78" y="74"/>
                  </a:lnTo>
                  <a:lnTo>
                    <a:pt x="87" y="95"/>
                  </a:lnTo>
                  <a:lnTo>
                    <a:pt x="91" y="102"/>
                  </a:lnTo>
                  <a:lnTo>
                    <a:pt x="108" y="105"/>
                  </a:lnTo>
                  <a:lnTo>
                    <a:pt x="107" y="117"/>
                  </a:lnTo>
                  <a:lnTo>
                    <a:pt x="100" y="123"/>
                  </a:lnTo>
                  <a:lnTo>
                    <a:pt x="105" y="132"/>
                  </a:lnTo>
                  <a:lnTo>
                    <a:pt x="92" y="141"/>
                  </a:lnTo>
                  <a:lnTo>
                    <a:pt x="73" y="141"/>
                  </a:lnTo>
                  <a:lnTo>
                    <a:pt x="48" y="147"/>
                  </a:lnTo>
                  <a:lnTo>
                    <a:pt x="42" y="143"/>
                  </a:lnTo>
                  <a:lnTo>
                    <a:pt x="31" y="151"/>
                  </a:lnTo>
                  <a:lnTo>
                    <a:pt x="18" y="150"/>
                  </a:lnTo>
                  <a:lnTo>
                    <a:pt x="8" y="156"/>
                  </a:lnTo>
                  <a:lnTo>
                    <a:pt x="0" y="153"/>
                  </a:lnTo>
                  <a:lnTo>
                    <a:pt x="22" y="133"/>
                  </a:lnTo>
                  <a:lnTo>
                    <a:pt x="35" y="130"/>
                  </a:lnTo>
                  <a:lnTo>
                    <a:pt x="12" y="127"/>
                  </a:lnTo>
                  <a:lnTo>
                    <a:pt x="8" y="119"/>
                  </a:lnTo>
                  <a:lnTo>
                    <a:pt x="24" y="113"/>
                  </a:lnTo>
                  <a:lnTo>
                    <a:pt x="17" y="104"/>
                  </a:lnTo>
                  <a:lnTo>
                    <a:pt x="20" y="92"/>
                  </a:lnTo>
                  <a:lnTo>
                    <a:pt x="40" y="93"/>
                  </a:lnTo>
                  <a:lnTo>
                    <a:pt x="43" y="83"/>
                  </a:lnTo>
                  <a:lnTo>
                    <a:pt x="34" y="72"/>
                  </a:lnTo>
                  <a:lnTo>
                    <a:pt x="33" y="72"/>
                  </a:lnTo>
                  <a:lnTo>
                    <a:pt x="17" y="68"/>
                  </a:lnTo>
                  <a:lnTo>
                    <a:pt x="13" y="64"/>
                  </a:lnTo>
                  <a:lnTo>
                    <a:pt x="18" y="55"/>
                  </a:lnTo>
                  <a:lnTo>
                    <a:pt x="14" y="50"/>
                  </a:lnTo>
                  <a:lnTo>
                    <a:pt x="6" y="59"/>
                  </a:lnTo>
                  <a:lnTo>
                    <a:pt x="6" y="41"/>
                  </a:lnTo>
                  <a:lnTo>
                    <a:pt x="0" y="33"/>
                  </a:lnTo>
                  <a:lnTo>
                    <a:pt x="5" y="15"/>
                  </a:lnTo>
                  <a:lnTo>
                    <a:pt x="17" y="0"/>
                  </a:lnTo>
                  <a:lnTo>
                    <a:pt x="27" y="1"/>
                  </a:lnTo>
                  <a:lnTo>
                    <a:pt x="43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97" name="Freeform 89">
              <a:extLst>
                <a:ext uri="{FF2B5EF4-FFF2-40B4-BE49-F238E27FC236}">
                  <a16:creationId xmlns:a16="http://schemas.microsoft.com/office/drawing/2014/main" id="{B6FDDE11-E27A-4414-ADD0-C65911D374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698" y="3097064"/>
              <a:ext cx="174587" cy="74595"/>
            </a:xfrm>
            <a:custGeom>
              <a:avLst/>
              <a:gdLst>
                <a:gd name="T0" fmla="*/ 73 w 110"/>
                <a:gd name="T1" fmla="*/ 17 h 47"/>
                <a:gd name="T2" fmla="*/ 87 w 110"/>
                <a:gd name="T3" fmla="*/ 20 h 47"/>
                <a:gd name="T4" fmla="*/ 94 w 110"/>
                <a:gd name="T5" fmla="*/ 28 h 47"/>
                <a:gd name="T6" fmla="*/ 104 w 110"/>
                <a:gd name="T7" fmla="*/ 32 h 47"/>
                <a:gd name="T8" fmla="*/ 101 w 110"/>
                <a:gd name="T9" fmla="*/ 35 h 47"/>
                <a:gd name="T10" fmla="*/ 110 w 110"/>
                <a:gd name="T11" fmla="*/ 45 h 47"/>
                <a:gd name="T12" fmla="*/ 109 w 110"/>
                <a:gd name="T13" fmla="*/ 47 h 47"/>
                <a:gd name="T14" fmla="*/ 100 w 110"/>
                <a:gd name="T15" fmla="*/ 46 h 47"/>
                <a:gd name="T16" fmla="*/ 88 w 110"/>
                <a:gd name="T17" fmla="*/ 40 h 47"/>
                <a:gd name="T18" fmla="*/ 84 w 110"/>
                <a:gd name="T19" fmla="*/ 44 h 47"/>
                <a:gd name="T20" fmla="*/ 64 w 110"/>
                <a:gd name="T21" fmla="*/ 47 h 47"/>
                <a:gd name="T22" fmla="*/ 47 w 110"/>
                <a:gd name="T23" fmla="*/ 37 h 47"/>
                <a:gd name="T24" fmla="*/ 31 w 110"/>
                <a:gd name="T25" fmla="*/ 38 h 47"/>
                <a:gd name="T26" fmla="*/ 32 w 110"/>
                <a:gd name="T27" fmla="*/ 30 h 47"/>
                <a:gd name="T28" fmla="*/ 26 w 110"/>
                <a:gd name="T29" fmla="*/ 18 h 47"/>
                <a:gd name="T30" fmla="*/ 16 w 110"/>
                <a:gd name="T31" fmla="*/ 11 h 47"/>
                <a:gd name="T32" fmla="*/ 7 w 110"/>
                <a:gd name="T33" fmla="*/ 9 h 47"/>
                <a:gd name="T34" fmla="*/ 0 w 110"/>
                <a:gd name="T35" fmla="*/ 3 h 47"/>
                <a:gd name="T36" fmla="*/ 2 w 110"/>
                <a:gd name="T37" fmla="*/ 0 h 47"/>
                <a:gd name="T38" fmla="*/ 15 w 110"/>
                <a:gd name="T39" fmla="*/ 3 h 47"/>
                <a:gd name="T40" fmla="*/ 38 w 110"/>
                <a:gd name="T41" fmla="*/ 6 h 47"/>
                <a:gd name="T42" fmla="*/ 60 w 110"/>
                <a:gd name="T43" fmla="*/ 16 h 47"/>
                <a:gd name="T44" fmla="*/ 64 w 110"/>
                <a:gd name="T45" fmla="*/ 20 h 47"/>
                <a:gd name="T46" fmla="*/ 73 w 110"/>
                <a:gd name="T47" fmla="*/ 17 h 47"/>
                <a:gd name="T48" fmla="*/ 73 w 110"/>
                <a:gd name="T49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0" h="47">
                  <a:moveTo>
                    <a:pt x="73" y="17"/>
                  </a:moveTo>
                  <a:lnTo>
                    <a:pt x="87" y="20"/>
                  </a:lnTo>
                  <a:lnTo>
                    <a:pt x="94" y="28"/>
                  </a:lnTo>
                  <a:lnTo>
                    <a:pt x="104" y="32"/>
                  </a:lnTo>
                  <a:lnTo>
                    <a:pt x="101" y="35"/>
                  </a:lnTo>
                  <a:lnTo>
                    <a:pt x="110" y="45"/>
                  </a:lnTo>
                  <a:lnTo>
                    <a:pt x="109" y="47"/>
                  </a:lnTo>
                  <a:lnTo>
                    <a:pt x="100" y="46"/>
                  </a:lnTo>
                  <a:lnTo>
                    <a:pt x="88" y="40"/>
                  </a:lnTo>
                  <a:lnTo>
                    <a:pt x="84" y="44"/>
                  </a:lnTo>
                  <a:lnTo>
                    <a:pt x="64" y="47"/>
                  </a:lnTo>
                  <a:lnTo>
                    <a:pt x="47" y="37"/>
                  </a:lnTo>
                  <a:lnTo>
                    <a:pt x="31" y="38"/>
                  </a:lnTo>
                  <a:lnTo>
                    <a:pt x="32" y="30"/>
                  </a:lnTo>
                  <a:lnTo>
                    <a:pt x="26" y="18"/>
                  </a:lnTo>
                  <a:lnTo>
                    <a:pt x="16" y="11"/>
                  </a:lnTo>
                  <a:lnTo>
                    <a:pt x="7" y="9"/>
                  </a:lnTo>
                  <a:lnTo>
                    <a:pt x="0" y="3"/>
                  </a:lnTo>
                  <a:lnTo>
                    <a:pt x="2" y="0"/>
                  </a:lnTo>
                  <a:lnTo>
                    <a:pt x="15" y="3"/>
                  </a:lnTo>
                  <a:lnTo>
                    <a:pt x="38" y="6"/>
                  </a:lnTo>
                  <a:lnTo>
                    <a:pt x="60" y="16"/>
                  </a:lnTo>
                  <a:lnTo>
                    <a:pt x="64" y="20"/>
                  </a:lnTo>
                  <a:lnTo>
                    <a:pt x="73" y="17"/>
                  </a:lnTo>
                  <a:lnTo>
                    <a:pt x="73" y="1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98" name="Freeform 90">
              <a:extLst>
                <a:ext uri="{FF2B5EF4-FFF2-40B4-BE49-F238E27FC236}">
                  <a16:creationId xmlns:a16="http://schemas.microsoft.com/office/drawing/2014/main" id="{A231102B-DE1A-4223-9332-E081B57AE1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3588" y="4076329"/>
              <a:ext cx="115862" cy="192044"/>
            </a:xfrm>
            <a:custGeom>
              <a:avLst/>
              <a:gdLst>
                <a:gd name="T0" fmla="*/ 55 w 73"/>
                <a:gd name="T1" fmla="*/ 1 h 121"/>
                <a:gd name="T2" fmla="*/ 53 w 73"/>
                <a:gd name="T3" fmla="*/ 7 h 121"/>
                <a:gd name="T4" fmla="*/ 61 w 73"/>
                <a:gd name="T5" fmla="*/ 17 h 121"/>
                <a:gd name="T6" fmla="*/ 61 w 73"/>
                <a:gd name="T7" fmla="*/ 31 h 121"/>
                <a:gd name="T8" fmla="*/ 62 w 73"/>
                <a:gd name="T9" fmla="*/ 46 h 121"/>
                <a:gd name="T10" fmla="*/ 67 w 73"/>
                <a:gd name="T11" fmla="*/ 53 h 121"/>
                <a:gd name="T12" fmla="*/ 62 w 73"/>
                <a:gd name="T13" fmla="*/ 70 h 121"/>
                <a:gd name="T14" fmla="*/ 64 w 73"/>
                <a:gd name="T15" fmla="*/ 80 h 121"/>
                <a:gd name="T16" fmla="*/ 68 w 73"/>
                <a:gd name="T17" fmla="*/ 92 h 121"/>
                <a:gd name="T18" fmla="*/ 73 w 73"/>
                <a:gd name="T19" fmla="*/ 98 h 121"/>
                <a:gd name="T20" fmla="*/ 46 w 73"/>
                <a:gd name="T21" fmla="*/ 109 h 121"/>
                <a:gd name="T22" fmla="*/ 36 w 73"/>
                <a:gd name="T23" fmla="*/ 116 h 121"/>
                <a:gd name="T24" fmla="*/ 21 w 73"/>
                <a:gd name="T25" fmla="*/ 121 h 121"/>
                <a:gd name="T26" fmla="*/ 7 w 73"/>
                <a:gd name="T27" fmla="*/ 116 h 121"/>
                <a:gd name="T28" fmla="*/ 7 w 73"/>
                <a:gd name="T29" fmla="*/ 109 h 121"/>
                <a:gd name="T30" fmla="*/ 0 w 73"/>
                <a:gd name="T31" fmla="*/ 92 h 121"/>
                <a:gd name="T32" fmla="*/ 4 w 73"/>
                <a:gd name="T33" fmla="*/ 71 h 121"/>
                <a:gd name="T34" fmla="*/ 12 w 73"/>
                <a:gd name="T35" fmla="*/ 54 h 121"/>
                <a:gd name="T36" fmla="*/ 7 w 73"/>
                <a:gd name="T37" fmla="*/ 28 h 121"/>
                <a:gd name="T38" fmla="*/ 4 w 73"/>
                <a:gd name="T39" fmla="*/ 13 h 121"/>
                <a:gd name="T40" fmla="*/ 5 w 73"/>
                <a:gd name="T41" fmla="*/ 3 h 121"/>
                <a:gd name="T42" fmla="*/ 34 w 73"/>
                <a:gd name="T43" fmla="*/ 1 h 121"/>
                <a:gd name="T44" fmla="*/ 41 w 73"/>
                <a:gd name="T45" fmla="*/ 3 h 121"/>
                <a:gd name="T46" fmla="*/ 47 w 73"/>
                <a:gd name="T47" fmla="*/ 0 h 121"/>
                <a:gd name="T48" fmla="*/ 55 w 73"/>
                <a:gd name="T49" fmla="*/ 1 h 121"/>
                <a:gd name="T50" fmla="*/ 55 w 73"/>
                <a:gd name="T51" fmla="*/ 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3" h="121">
                  <a:moveTo>
                    <a:pt x="55" y="1"/>
                  </a:moveTo>
                  <a:lnTo>
                    <a:pt x="53" y="7"/>
                  </a:lnTo>
                  <a:lnTo>
                    <a:pt x="61" y="17"/>
                  </a:lnTo>
                  <a:lnTo>
                    <a:pt x="61" y="31"/>
                  </a:lnTo>
                  <a:lnTo>
                    <a:pt x="62" y="46"/>
                  </a:lnTo>
                  <a:lnTo>
                    <a:pt x="67" y="53"/>
                  </a:lnTo>
                  <a:lnTo>
                    <a:pt x="62" y="70"/>
                  </a:lnTo>
                  <a:lnTo>
                    <a:pt x="64" y="80"/>
                  </a:lnTo>
                  <a:lnTo>
                    <a:pt x="68" y="92"/>
                  </a:lnTo>
                  <a:lnTo>
                    <a:pt x="73" y="98"/>
                  </a:lnTo>
                  <a:lnTo>
                    <a:pt x="46" y="109"/>
                  </a:lnTo>
                  <a:lnTo>
                    <a:pt x="36" y="116"/>
                  </a:lnTo>
                  <a:lnTo>
                    <a:pt x="21" y="121"/>
                  </a:lnTo>
                  <a:lnTo>
                    <a:pt x="7" y="116"/>
                  </a:lnTo>
                  <a:lnTo>
                    <a:pt x="7" y="109"/>
                  </a:lnTo>
                  <a:lnTo>
                    <a:pt x="0" y="92"/>
                  </a:lnTo>
                  <a:lnTo>
                    <a:pt x="4" y="71"/>
                  </a:lnTo>
                  <a:lnTo>
                    <a:pt x="12" y="54"/>
                  </a:lnTo>
                  <a:lnTo>
                    <a:pt x="7" y="28"/>
                  </a:lnTo>
                  <a:lnTo>
                    <a:pt x="4" y="13"/>
                  </a:lnTo>
                  <a:lnTo>
                    <a:pt x="5" y="3"/>
                  </a:lnTo>
                  <a:lnTo>
                    <a:pt x="34" y="1"/>
                  </a:lnTo>
                  <a:lnTo>
                    <a:pt x="41" y="3"/>
                  </a:lnTo>
                  <a:lnTo>
                    <a:pt x="47" y="0"/>
                  </a:lnTo>
                  <a:lnTo>
                    <a:pt x="55" y="1"/>
                  </a:lnTo>
                  <a:lnTo>
                    <a:pt x="55" y="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99" name="Freeform 91">
              <a:extLst>
                <a:ext uri="{FF2B5EF4-FFF2-40B4-BE49-F238E27FC236}">
                  <a16:creationId xmlns:a16="http://schemas.microsoft.com/office/drawing/2014/main" id="{7863BF0F-E9CC-47E8-9574-4F1A92639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332" y="4031889"/>
              <a:ext cx="192045" cy="158714"/>
            </a:xfrm>
            <a:custGeom>
              <a:avLst/>
              <a:gdLst>
                <a:gd name="T0" fmla="*/ 61 w 121"/>
                <a:gd name="T1" fmla="*/ 9 h 100"/>
                <a:gd name="T2" fmla="*/ 68 w 121"/>
                <a:gd name="T3" fmla="*/ 7 h 100"/>
                <a:gd name="T4" fmla="*/ 76 w 121"/>
                <a:gd name="T5" fmla="*/ 12 h 100"/>
                <a:gd name="T6" fmla="*/ 87 w 121"/>
                <a:gd name="T7" fmla="*/ 10 h 100"/>
                <a:gd name="T8" fmla="*/ 97 w 121"/>
                <a:gd name="T9" fmla="*/ 4 h 100"/>
                <a:gd name="T10" fmla="*/ 104 w 121"/>
                <a:gd name="T11" fmla="*/ 9 h 100"/>
                <a:gd name="T12" fmla="*/ 112 w 121"/>
                <a:gd name="T13" fmla="*/ 22 h 100"/>
                <a:gd name="T14" fmla="*/ 108 w 121"/>
                <a:gd name="T15" fmla="*/ 34 h 100"/>
                <a:gd name="T16" fmla="*/ 114 w 121"/>
                <a:gd name="T17" fmla="*/ 34 h 100"/>
                <a:gd name="T18" fmla="*/ 118 w 121"/>
                <a:gd name="T19" fmla="*/ 45 h 100"/>
                <a:gd name="T20" fmla="*/ 114 w 121"/>
                <a:gd name="T21" fmla="*/ 53 h 100"/>
                <a:gd name="T22" fmla="*/ 121 w 121"/>
                <a:gd name="T23" fmla="*/ 76 h 100"/>
                <a:gd name="T24" fmla="*/ 114 w 121"/>
                <a:gd name="T25" fmla="*/ 81 h 100"/>
                <a:gd name="T26" fmla="*/ 114 w 121"/>
                <a:gd name="T27" fmla="*/ 93 h 100"/>
                <a:gd name="T28" fmla="*/ 106 w 121"/>
                <a:gd name="T29" fmla="*/ 92 h 100"/>
                <a:gd name="T30" fmla="*/ 98 w 121"/>
                <a:gd name="T31" fmla="*/ 100 h 100"/>
                <a:gd name="T32" fmla="*/ 96 w 121"/>
                <a:gd name="T33" fmla="*/ 88 h 100"/>
                <a:gd name="T34" fmla="*/ 85 w 121"/>
                <a:gd name="T35" fmla="*/ 79 h 100"/>
                <a:gd name="T36" fmla="*/ 77 w 121"/>
                <a:gd name="T37" fmla="*/ 80 h 100"/>
                <a:gd name="T38" fmla="*/ 74 w 121"/>
                <a:gd name="T39" fmla="*/ 68 h 100"/>
                <a:gd name="T40" fmla="*/ 71 w 121"/>
                <a:gd name="T41" fmla="*/ 54 h 100"/>
                <a:gd name="T42" fmla="*/ 53 w 121"/>
                <a:gd name="T43" fmla="*/ 48 h 100"/>
                <a:gd name="T44" fmla="*/ 45 w 121"/>
                <a:gd name="T45" fmla="*/ 52 h 100"/>
                <a:gd name="T46" fmla="*/ 40 w 121"/>
                <a:gd name="T47" fmla="*/ 61 h 100"/>
                <a:gd name="T48" fmla="*/ 23 w 121"/>
                <a:gd name="T49" fmla="*/ 59 h 100"/>
                <a:gd name="T50" fmla="*/ 13 w 121"/>
                <a:gd name="T51" fmla="*/ 48 h 100"/>
                <a:gd name="T52" fmla="*/ 7 w 121"/>
                <a:gd name="T53" fmla="*/ 37 h 100"/>
                <a:gd name="T54" fmla="*/ 0 w 121"/>
                <a:gd name="T55" fmla="*/ 29 h 100"/>
                <a:gd name="T56" fmla="*/ 12 w 121"/>
                <a:gd name="T57" fmla="*/ 20 h 100"/>
                <a:gd name="T58" fmla="*/ 20 w 121"/>
                <a:gd name="T59" fmla="*/ 17 h 100"/>
                <a:gd name="T60" fmla="*/ 22 w 121"/>
                <a:gd name="T61" fmla="*/ 8 h 100"/>
                <a:gd name="T62" fmla="*/ 24 w 121"/>
                <a:gd name="T63" fmla="*/ 0 h 100"/>
                <a:gd name="T64" fmla="*/ 44 w 121"/>
                <a:gd name="T65" fmla="*/ 4 h 100"/>
                <a:gd name="T66" fmla="*/ 48 w 121"/>
                <a:gd name="T67" fmla="*/ 2 h 100"/>
                <a:gd name="T68" fmla="*/ 60 w 121"/>
                <a:gd name="T69" fmla="*/ 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1" h="100">
                  <a:moveTo>
                    <a:pt x="60" y="2"/>
                  </a:moveTo>
                  <a:lnTo>
                    <a:pt x="61" y="9"/>
                  </a:lnTo>
                  <a:lnTo>
                    <a:pt x="64" y="9"/>
                  </a:lnTo>
                  <a:lnTo>
                    <a:pt x="68" y="7"/>
                  </a:lnTo>
                  <a:lnTo>
                    <a:pt x="71" y="7"/>
                  </a:lnTo>
                  <a:lnTo>
                    <a:pt x="76" y="12"/>
                  </a:lnTo>
                  <a:lnTo>
                    <a:pt x="82" y="14"/>
                  </a:lnTo>
                  <a:lnTo>
                    <a:pt x="87" y="10"/>
                  </a:lnTo>
                  <a:lnTo>
                    <a:pt x="93" y="7"/>
                  </a:lnTo>
                  <a:lnTo>
                    <a:pt x="97" y="4"/>
                  </a:lnTo>
                  <a:lnTo>
                    <a:pt x="100" y="5"/>
                  </a:lnTo>
                  <a:lnTo>
                    <a:pt x="104" y="9"/>
                  </a:lnTo>
                  <a:lnTo>
                    <a:pt x="105" y="14"/>
                  </a:lnTo>
                  <a:lnTo>
                    <a:pt x="112" y="22"/>
                  </a:lnTo>
                  <a:lnTo>
                    <a:pt x="109" y="27"/>
                  </a:lnTo>
                  <a:lnTo>
                    <a:pt x="108" y="34"/>
                  </a:lnTo>
                  <a:lnTo>
                    <a:pt x="112" y="31"/>
                  </a:lnTo>
                  <a:lnTo>
                    <a:pt x="114" y="34"/>
                  </a:lnTo>
                  <a:lnTo>
                    <a:pt x="113" y="40"/>
                  </a:lnTo>
                  <a:lnTo>
                    <a:pt x="118" y="45"/>
                  </a:lnTo>
                  <a:lnTo>
                    <a:pt x="115" y="46"/>
                  </a:lnTo>
                  <a:lnTo>
                    <a:pt x="114" y="53"/>
                  </a:lnTo>
                  <a:lnTo>
                    <a:pt x="117" y="60"/>
                  </a:lnTo>
                  <a:lnTo>
                    <a:pt x="121" y="76"/>
                  </a:lnTo>
                  <a:lnTo>
                    <a:pt x="115" y="78"/>
                  </a:lnTo>
                  <a:lnTo>
                    <a:pt x="114" y="81"/>
                  </a:lnTo>
                  <a:lnTo>
                    <a:pt x="115" y="85"/>
                  </a:lnTo>
                  <a:lnTo>
                    <a:pt x="114" y="93"/>
                  </a:lnTo>
                  <a:lnTo>
                    <a:pt x="111" y="93"/>
                  </a:lnTo>
                  <a:lnTo>
                    <a:pt x="106" y="92"/>
                  </a:lnTo>
                  <a:lnTo>
                    <a:pt x="103" y="100"/>
                  </a:lnTo>
                  <a:lnTo>
                    <a:pt x="98" y="100"/>
                  </a:lnTo>
                  <a:lnTo>
                    <a:pt x="95" y="96"/>
                  </a:lnTo>
                  <a:lnTo>
                    <a:pt x="96" y="88"/>
                  </a:lnTo>
                  <a:lnTo>
                    <a:pt x="89" y="77"/>
                  </a:lnTo>
                  <a:lnTo>
                    <a:pt x="85" y="79"/>
                  </a:lnTo>
                  <a:lnTo>
                    <a:pt x="81" y="80"/>
                  </a:lnTo>
                  <a:lnTo>
                    <a:pt x="77" y="80"/>
                  </a:lnTo>
                  <a:lnTo>
                    <a:pt x="77" y="74"/>
                  </a:lnTo>
                  <a:lnTo>
                    <a:pt x="74" y="68"/>
                  </a:lnTo>
                  <a:lnTo>
                    <a:pt x="75" y="62"/>
                  </a:lnTo>
                  <a:lnTo>
                    <a:pt x="71" y="54"/>
                  </a:lnTo>
                  <a:lnTo>
                    <a:pt x="66" y="48"/>
                  </a:lnTo>
                  <a:lnTo>
                    <a:pt x="53" y="48"/>
                  </a:lnTo>
                  <a:lnTo>
                    <a:pt x="49" y="51"/>
                  </a:lnTo>
                  <a:lnTo>
                    <a:pt x="45" y="52"/>
                  </a:lnTo>
                  <a:lnTo>
                    <a:pt x="42" y="56"/>
                  </a:lnTo>
                  <a:lnTo>
                    <a:pt x="40" y="61"/>
                  </a:lnTo>
                  <a:lnTo>
                    <a:pt x="31" y="70"/>
                  </a:lnTo>
                  <a:lnTo>
                    <a:pt x="23" y="59"/>
                  </a:lnTo>
                  <a:lnTo>
                    <a:pt x="17" y="51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7" y="37"/>
                  </a:lnTo>
                  <a:lnTo>
                    <a:pt x="5" y="32"/>
                  </a:lnTo>
                  <a:lnTo>
                    <a:pt x="0" y="29"/>
                  </a:lnTo>
                  <a:lnTo>
                    <a:pt x="7" y="20"/>
                  </a:lnTo>
                  <a:lnTo>
                    <a:pt x="12" y="20"/>
                  </a:lnTo>
                  <a:lnTo>
                    <a:pt x="17" y="17"/>
                  </a:lnTo>
                  <a:lnTo>
                    <a:pt x="20" y="17"/>
                  </a:lnTo>
                  <a:lnTo>
                    <a:pt x="23" y="14"/>
                  </a:lnTo>
                  <a:lnTo>
                    <a:pt x="22" y="8"/>
                  </a:lnTo>
                  <a:lnTo>
                    <a:pt x="23" y="6"/>
                  </a:lnTo>
                  <a:lnTo>
                    <a:pt x="24" y="0"/>
                  </a:lnTo>
                  <a:lnTo>
                    <a:pt x="32" y="0"/>
                  </a:lnTo>
                  <a:lnTo>
                    <a:pt x="44" y="4"/>
                  </a:lnTo>
                  <a:lnTo>
                    <a:pt x="48" y="4"/>
                  </a:lnTo>
                  <a:lnTo>
                    <a:pt x="48" y="2"/>
                  </a:lnTo>
                  <a:lnTo>
                    <a:pt x="58" y="3"/>
                  </a:lnTo>
                  <a:lnTo>
                    <a:pt x="60" y="2"/>
                  </a:lnTo>
                  <a:lnTo>
                    <a:pt x="60" y="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00" name="Freeform 92">
              <a:extLst>
                <a:ext uri="{FF2B5EF4-FFF2-40B4-BE49-F238E27FC236}">
                  <a16:creationId xmlns:a16="http://schemas.microsoft.com/office/drawing/2014/main" id="{0888ACEF-0957-4F7D-9B5C-8BFAF0523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3304" y="3992211"/>
              <a:ext cx="80944" cy="22220"/>
            </a:xfrm>
            <a:custGeom>
              <a:avLst/>
              <a:gdLst>
                <a:gd name="T0" fmla="*/ 0 w 51"/>
                <a:gd name="T1" fmla="*/ 14 h 14"/>
                <a:gd name="T2" fmla="*/ 3 w 51"/>
                <a:gd name="T3" fmla="*/ 5 h 14"/>
                <a:gd name="T4" fmla="*/ 21 w 51"/>
                <a:gd name="T5" fmla="*/ 5 h 14"/>
                <a:gd name="T6" fmla="*/ 25 w 51"/>
                <a:gd name="T7" fmla="*/ 0 h 14"/>
                <a:gd name="T8" fmla="*/ 30 w 51"/>
                <a:gd name="T9" fmla="*/ 0 h 14"/>
                <a:gd name="T10" fmla="*/ 37 w 51"/>
                <a:gd name="T11" fmla="*/ 5 h 14"/>
                <a:gd name="T12" fmla="*/ 42 w 51"/>
                <a:gd name="T13" fmla="*/ 5 h 14"/>
                <a:gd name="T14" fmla="*/ 48 w 51"/>
                <a:gd name="T15" fmla="*/ 2 h 14"/>
                <a:gd name="T16" fmla="*/ 51 w 51"/>
                <a:gd name="T17" fmla="*/ 7 h 14"/>
                <a:gd name="T18" fmla="*/ 43 w 51"/>
                <a:gd name="T19" fmla="*/ 11 h 14"/>
                <a:gd name="T20" fmla="*/ 36 w 51"/>
                <a:gd name="T21" fmla="*/ 11 h 14"/>
                <a:gd name="T22" fmla="*/ 29 w 51"/>
                <a:gd name="T23" fmla="*/ 7 h 14"/>
                <a:gd name="T24" fmla="*/ 23 w 51"/>
                <a:gd name="T25" fmla="*/ 11 h 14"/>
                <a:gd name="T26" fmla="*/ 20 w 51"/>
                <a:gd name="T27" fmla="*/ 11 h 14"/>
                <a:gd name="T28" fmla="*/ 16 w 51"/>
                <a:gd name="T29" fmla="*/ 14 h 14"/>
                <a:gd name="T30" fmla="*/ 0 w 51"/>
                <a:gd name="T31" fmla="*/ 14 h 14"/>
                <a:gd name="T32" fmla="*/ 0 w 51"/>
                <a:gd name="T3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" h="14">
                  <a:moveTo>
                    <a:pt x="0" y="14"/>
                  </a:moveTo>
                  <a:lnTo>
                    <a:pt x="3" y="5"/>
                  </a:lnTo>
                  <a:lnTo>
                    <a:pt x="21" y="5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7" y="5"/>
                  </a:lnTo>
                  <a:lnTo>
                    <a:pt x="42" y="5"/>
                  </a:lnTo>
                  <a:lnTo>
                    <a:pt x="48" y="2"/>
                  </a:lnTo>
                  <a:lnTo>
                    <a:pt x="51" y="7"/>
                  </a:lnTo>
                  <a:lnTo>
                    <a:pt x="43" y="11"/>
                  </a:lnTo>
                  <a:lnTo>
                    <a:pt x="36" y="11"/>
                  </a:lnTo>
                  <a:lnTo>
                    <a:pt x="29" y="7"/>
                  </a:lnTo>
                  <a:lnTo>
                    <a:pt x="23" y="11"/>
                  </a:lnTo>
                  <a:lnTo>
                    <a:pt x="20" y="11"/>
                  </a:lnTo>
                  <a:lnTo>
                    <a:pt x="16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01" name="Freeform 93">
              <a:extLst>
                <a:ext uri="{FF2B5EF4-FFF2-40B4-BE49-F238E27FC236}">
                  <a16:creationId xmlns:a16="http://schemas.microsoft.com/office/drawing/2014/main" id="{69DAF8BD-AAA2-4002-97AE-BDCDB73E42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8065" y="4030302"/>
              <a:ext cx="79358" cy="47614"/>
            </a:xfrm>
            <a:custGeom>
              <a:avLst/>
              <a:gdLst>
                <a:gd name="T0" fmla="*/ 50 w 50"/>
                <a:gd name="T1" fmla="*/ 1 h 30"/>
                <a:gd name="T2" fmla="*/ 49 w 50"/>
                <a:gd name="T3" fmla="*/ 7 h 30"/>
                <a:gd name="T4" fmla="*/ 48 w 50"/>
                <a:gd name="T5" fmla="*/ 9 h 30"/>
                <a:gd name="T6" fmla="*/ 49 w 50"/>
                <a:gd name="T7" fmla="*/ 15 h 30"/>
                <a:gd name="T8" fmla="*/ 46 w 50"/>
                <a:gd name="T9" fmla="*/ 18 h 30"/>
                <a:gd name="T10" fmla="*/ 43 w 50"/>
                <a:gd name="T11" fmla="*/ 18 h 30"/>
                <a:gd name="T12" fmla="*/ 38 w 50"/>
                <a:gd name="T13" fmla="*/ 21 h 30"/>
                <a:gd name="T14" fmla="*/ 33 w 50"/>
                <a:gd name="T15" fmla="*/ 21 h 30"/>
                <a:gd name="T16" fmla="*/ 26 w 50"/>
                <a:gd name="T17" fmla="*/ 30 h 30"/>
                <a:gd name="T18" fmla="*/ 17 w 50"/>
                <a:gd name="T19" fmla="*/ 22 h 30"/>
                <a:gd name="T20" fmla="*/ 10 w 50"/>
                <a:gd name="T21" fmla="*/ 21 h 30"/>
                <a:gd name="T22" fmla="*/ 6 w 50"/>
                <a:gd name="T23" fmla="*/ 15 h 30"/>
                <a:gd name="T24" fmla="*/ 6 w 50"/>
                <a:gd name="T25" fmla="*/ 12 h 30"/>
                <a:gd name="T26" fmla="*/ 1 w 50"/>
                <a:gd name="T27" fmla="*/ 9 h 30"/>
                <a:gd name="T28" fmla="*/ 0 w 50"/>
                <a:gd name="T29" fmla="*/ 4 h 30"/>
                <a:gd name="T30" fmla="*/ 9 w 50"/>
                <a:gd name="T31" fmla="*/ 1 h 30"/>
                <a:gd name="T32" fmla="*/ 14 w 50"/>
                <a:gd name="T33" fmla="*/ 2 h 30"/>
                <a:gd name="T34" fmla="*/ 19 w 50"/>
                <a:gd name="T35" fmla="*/ 0 h 30"/>
                <a:gd name="T36" fmla="*/ 50 w 50"/>
                <a:gd name="T37" fmla="*/ 1 h 30"/>
                <a:gd name="T38" fmla="*/ 50 w 50"/>
                <a:gd name="T39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0" h="30">
                  <a:moveTo>
                    <a:pt x="50" y="1"/>
                  </a:moveTo>
                  <a:lnTo>
                    <a:pt x="49" y="7"/>
                  </a:lnTo>
                  <a:lnTo>
                    <a:pt x="48" y="9"/>
                  </a:lnTo>
                  <a:lnTo>
                    <a:pt x="49" y="15"/>
                  </a:lnTo>
                  <a:lnTo>
                    <a:pt x="46" y="18"/>
                  </a:lnTo>
                  <a:lnTo>
                    <a:pt x="43" y="18"/>
                  </a:lnTo>
                  <a:lnTo>
                    <a:pt x="38" y="21"/>
                  </a:lnTo>
                  <a:lnTo>
                    <a:pt x="33" y="21"/>
                  </a:lnTo>
                  <a:lnTo>
                    <a:pt x="26" y="30"/>
                  </a:lnTo>
                  <a:lnTo>
                    <a:pt x="17" y="22"/>
                  </a:lnTo>
                  <a:lnTo>
                    <a:pt x="10" y="21"/>
                  </a:lnTo>
                  <a:lnTo>
                    <a:pt x="6" y="15"/>
                  </a:lnTo>
                  <a:lnTo>
                    <a:pt x="6" y="12"/>
                  </a:lnTo>
                  <a:lnTo>
                    <a:pt x="1" y="9"/>
                  </a:lnTo>
                  <a:lnTo>
                    <a:pt x="0" y="4"/>
                  </a:lnTo>
                  <a:lnTo>
                    <a:pt x="9" y="1"/>
                  </a:lnTo>
                  <a:lnTo>
                    <a:pt x="14" y="2"/>
                  </a:lnTo>
                  <a:lnTo>
                    <a:pt x="19" y="0"/>
                  </a:lnTo>
                  <a:lnTo>
                    <a:pt x="50" y="1"/>
                  </a:lnTo>
                  <a:lnTo>
                    <a:pt x="50" y="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02" name="Freeform 94">
              <a:extLst>
                <a:ext uri="{FF2B5EF4-FFF2-40B4-BE49-F238E27FC236}">
                  <a16:creationId xmlns:a16="http://schemas.microsoft.com/office/drawing/2014/main" id="{6F97BCFF-F3F0-4202-A0E3-0F09898D2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6891" y="4342968"/>
              <a:ext cx="53963" cy="38091"/>
            </a:xfrm>
            <a:custGeom>
              <a:avLst/>
              <a:gdLst>
                <a:gd name="T0" fmla="*/ 34 w 34"/>
                <a:gd name="T1" fmla="*/ 0 h 24"/>
                <a:gd name="T2" fmla="*/ 34 w 34"/>
                <a:gd name="T3" fmla="*/ 23 h 24"/>
                <a:gd name="T4" fmla="*/ 9 w 34"/>
                <a:gd name="T5" fmla="*/ 23 h 24"/>
                <a:gd name="T6" fmla="*/ 4 w 34"/>
                <a:gd name="T7" fmla="*/ 24 h 24"/>
                <a:gd name="T8" fmla="*/ 0 w 34"/>
                <a:gd name="T9" fmla="*/ 21 h 24"/>
                <a:gd name="T10" fmla="*/ 6 w 34"/>
                <a:gd name="T11" fmla="*/ 0 h 24"/>
                <a:gd name="T12" fmla="*/ 34 w 34"/>
                <a:gd name="T13" fmla="*/ 0 h 24"/>
                <a:gd name="T14" fmla="*/ 34 w 34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24">
                  <a:moveTo>
                    <a:pt x="34" y="0"/>
                  </a:moveTo>
                  <a:lnTo>
                    <a:pt x="34" y="23"/>
                  </a:lnTo>
                  <a:lnTo>
                    <a:pt x="9" y="23"/>
                  </a:lnTo>
                  <a:lnTo>
                    <a:pt x="4" y="24"/>
                  </a:lnTo>
                  <a:lnTo>
                    <a:pt x="0" y="21"/>
                  </a:lnTo>
                  <a:lnTo>
                    <a:pt x="6" y="0"/>
                  </a:lnTo>
                  <a:lnTo>
                    <a:pt x="34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03" name="Freeform 95">
              <a:extLst>
                <a:ext uri="{FF2B5EF4-FFF2-40B4-BE49-F238E27FC236}">
                  <a16:creationId xmlns:a16="http://schemas.microsoft.com/office/drawing/2014/main" id="{42122F94-249B-4360-8B67-5A239F7D73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9716" y="3333548"/>
              <a:ext cx="69835" cy="22220"/>
            </a:xfrm>
            <a:custGeom>
              <a:avLst/>
              <a:gdLst>
                <a:gd name="T0" fmla="*/ 3 w 44"/>
                <a:gd name="T1" fmla="*/ 0 h 14"/>
                <a:gd name="T2" fmla="*/ 12 w 44"/>
                <a:gd name="T3" fmla="*/ 6 h 14"/>
                <a:gd name="T4" fmla="*/ 24 w 44"/>
                <a:gd name="T5" fmla="*/ 6 h 14"/>
                <a:gd name="T6" fmla="*/ 36 w 44"/>
                <a:gd name="T7" fmla="*/ 6 h 14"/>
                <a:gd name="T8" fmla="*/ 36 w 44"/>
                <a:gd name="T9" fmla="*/ 10 h 14"/>
                <a:gd name="T10" fmla="*/ 44 w 44"/>
                <a:gd name="T11" fmla="*/ 8 h 14"/>
                <a:gd name="T12" fmla="*/ 43 w 44"/>
                <a:gd name="T13" fmla="*/ 13 h 14"/>
                <a:gd name="T14" fmla="*/ 20 w 44"/>
                <a:gd name="T15" fmla="*/ 14 h 14"/>
                <a:gd name="T16" fmla="*/ 20 w 44"/>
                <a:gd name="T17" fmla="*/ 11 h 14"/>
                <a:gd name="T18" fmla="*/ 0 w 44"/>
                <a:gd name="T19" fmla="*/ 8 h 14"/>
                <a:gd name="T20" fmla="*/ 3 w 44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14">
                  <a:moveTo>
                    <a:pt x="3" y="0"/>
                  </a:moveTo>
                  <a:lnTo>
                    <a:pt x="12" y="6"/>
                  </a:lnTo>
                  <a:lnTo>
                    <a:pt x="24" y="6"/>
                  </a:lnTo>
                  <a:lnTo>
                    <a:pt x="36" y="6"/>
                  </a:lnTo>
                  <a:lnTo>
                    <a:pt x="36" y="10"/>
                  </a:lnTo>
                  <a:lnTo>
                    <a:pt x="44" y="8"/>
                  </a:lnTo>
                  <a:lnTo>
                    <a:pt x="43" y="13"/>
                  </a:lnTo>
                  <a:lnTo>
                    <a:pt x="20" y="14"/>
                  </a:lnTo>
                  <a:lnTo>
                    <a:pt x="20" y="11"/>
                  </a:lnTo>
                  <a:lnTo>
                    <a:pt x="0" y="8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04" name="Freeform 96">
              <a:extLst>
                <a:ext uri="{FF2B5EF4-FFF2-40B4-BE49-F238E27FC236}">
                  <a16:creationId xmlns:a16="http://schemas.microsoft.com/office/drawing/2014/main" id="{F2CE2971-7F52-4D45-92BD-247974F1D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4487" y="3149439"/>
              <a:ext cx="153954" cy="161888"/>
            </a:xfrm>
            <a:custGeom>
              <a:avLst/>
              <a:gdLst>
                <a:gd name="T0" fmla="*/ 90 w 97"/>
                <a:gd name="T1" fmla="*/ 19 h 102"/>
                <a:gd name="T2" fmla="*/ 80 w 97"/>
                <a:gd name="T3" fmla="*/ 19 h 102"/>
                <a:gd name="T4" fmla="*/ 72 w 97"/>
                <a:gd name="T5" fmla="*/ 16 h 102"/>
                <a:gd name="T6" fmla="*/ 54 w 97"/>
                <a:gd name="T7" fmla="*/ 22 h 102"/>
                <a:gd name="T8" fmla="*/ 66 w 97"/>
                <a:gd name="T9" fmla="*/ 32 h 102"/>
                <a:gd name="T10" fmla="*/ 58 w 97"/>
                <a:gd name="T11" fmla="*/ 36 h 102"/>
                <a:gd name="T12" fmla="*/ 50 w 97"/>
                <a:gd name="T13" fmla="*/ 36 h 102"/>
                <a:gd name="T14" fmla="*/ 40 w 97"/>
                <a:gd name="T15" fmla="*/ 25 h 102"/>
                <a:gd name="T16" fmla="*/ 38 w 97"/>
                <a:gd name="T17" fmla="*/ 30 h 102"/>
                <a:gd name="T18" fmla="*/ 43 w 97"/>
                <a:gd name="T19" fmla="*/ 41 h 102"/>
                <a:gd name="T20" fmla="*/ 52 w 97"/>
                <a:gd name="T21" fmla="*/ 50 h 102"/>
                <a:gd name="T22" fmla="*/ 46 w 97"/>
                <a:gd name="T23" fmla="*/ 54 h 102"/>
                <a:gd name="T24" fmla="*/ 55 w 97"/>
                <a:gd name="T25" fmla="*/ 62 h 102"/>
                <a:gd name="T26" fmla="*/ 63 w 97"/>
                <a:gd name="T27" fmla="*/ 68 h 102"/>
                <a:gd name="T28" fmla="*/ 65 w 97"/>
                <a:gd name="T29" fmla="*/ 79 h 102"/>
                <a:gd name="T30" fmla="*/ 50 w 97"/>
                <a:gd name="T31" fmla="*/ 74 h 102"/>
                <a:gd name="T32" fmla="*/ 55 w 97"/>
                <a:gd name="T33" fmla="*/ 84 h 102"/>
                <a:gd name="T34" fmla="*/ 46 w 97"/>
                <a:gd name="T35" fmla="*/ 85 h 102"/>
                <a:gd name="T36" fmla="*/ 53 w 97"/>
                <a:gd name="T37" fmla="*/ 102 h 102"/>
                <a:gd name="T38" fmla="*/ 43 w 97"/>
                <a:gd name="T39" fmla="*/ 102 h 102"/>
                <a:gd name="T40" fmla="*/ 29 w 97"/>
                <a:gd name="T41" fmla="*/ 94 h 102"/>
                <a:gd name="T42" fmla="*/ 22 w 97"/>
                <a:gd name="T43" fmla="*/ 79 h 102"/>
                <a:gd name="T44" fmla="*/ 17 w 97"/>
                <a:gd name="T45" fmla="*/ 67 h 102"/>
                <a:gd name="T46" fmla="*/ 11 w 97"/>
                <a:gd name="T47" fmla="*/ 58 h 102"/>
                <a:gd name="T48" fmla="*/ 2 w 97"/>
                <a:gd name="T49" fmla="*/ 47 h 102"/>
                <a:gd name="T50" fmla="*/ 0 w 97"/>
                <a:gd name="T51" fmla="*/ 42 h 102"/>
                <a:gd name="T52" fmla="*/ 7 w 97"/>
                <a:gd name="T53" fmla="*/ 33 h 102"/>
                <a:gd name="T54" fmla="*/ 7 w 97"/>
                <a:gd name="T55" fmla="*/ 26 h 102"/>
                <a:gd name="T56" fmla="*/ 12 w 97"/>
                <a:gd name="T57" fmla="*/ 24 h 102"/>
                <a:gd name="T58" fmla="*/ 12 w 97"/>
                <a:gd name="T59" fmla="*/ 19 h 102"/>
                <a:gd name="T60" fmla="*/ 22 w 97"/>
                <a:gd name="T61" fmla="*/ 17 h 102"/>
                <a:gd name="T62" fmla="*/ 28 w 97"/>
                <a:gd name="T63" fmla="*/ 13 h 102"/>
                <a:gd name="T64" fmla="*/ 36 w 97"/>
                <a:gd name="T65" fmla="*/ 13 h 102"/>
                <a:gd name="T66" fmla="*/ 38 w 97"/>
                <a:gd name="T67" fmla="*/ 10 h 102"/>
                <a:gd name="T68" fmla="*/ 41 w 97"/>
                <a:gd name="T69" fmla="*/ 9 h 102"/>
                <a:gd name="T70" fmla="*/ 52 w 97"/>
                <a:gd name="T71" fmla="*/ 10 h 102"/>
                <a:gd name="T72" fmla="*/ 64 w 97"/>
                <a:gd name="T73" fmla="*/ 4 h 102"/>
                <a:gd name="T74" fmla="*/ 76 w 97"/>
                <a:gd name="T75" fmla="*/ 11 h 102"/>
                <a:gd name="T76" fmla="*/ 89 w 97"/>
                <a:gd name="T77" fmla="*/ 10 h 102"/>
                <a:gd name="T78" fmla="*/ 89 w 97"/>
                <a:gd name="T79" fmla="*/ 0 h 102"/>
                <a:gd name="T80" fmla="*/ 97 w 97"/>
                <a:gd name="T81" fmla="*/ 5 h 102"/>
                <a:gd name="T82" fmla="*/ 93 w 97"/>
                <a:gd name="T83" fmla="*/ 17 h 102"/>
                <a:gd name="T84" fmla="*/ 90 w 97"/>
                <a:gd name="T85" fmla="*/ 1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7" h="102">
                  <a:moveTo>
                    <a:pt x="90" y="19"/>
                  </a:moveTo>
                  <a:lnTo>
                    <a:pt x="80" y="19"/>
                  </a:lnTo>
                  <a:lnTo>
                    <a:pt x="72" y="16"/>
                  </a:lnTo>
                  <a:lnTo>
                    <a:pt x="54" y="22"/>
                  </a:lnTo>
                  <a:lnTo>
                    <a:pt x="66" y="32"/>
                  </a:lnTo>
                  <a:lnTo>
                    <a:pt x="58" y="36"/>
                  </a:lnTo>
                  <a:lnTo>
                    <a:pt x="50" y="36"/>
                  </a:lnTo>
                  <a:lnTo>
                    <a:pt x="40" y="25"/>
                  </a:lnTo>
                  <a:lnTo>
                    <a:pt x="38" y="30"/>
                  </a:lnTo>
                  <a:lnTo>
                    <a:pt x="43" y="41"/>
                  </a:lnTo>
                  <a:lnTo>
                    <a:pt x="52" y="50"/>
                  </a:lnTo>
                  <a:lnTo>
                    <a:pt x="46" y="54"/>
                  </a:lnTo>
                  <a:lnTo>
                    <a:pt x="55" y="62"/>
                  </a:lnTo>
                  <a:lnTo>
                    <a:pt x="63" y="68"/>
                  </a:lnTo>
                  <a:lnTo>
                    <a:pt x="65" y="79"/>
                  </a:lnTo>
                  <a:lnTo>
                    <a:pt x="50" y="74"/>
                  </a:lnTo>
                  <a:lnTo>
                    <a:pt x="55" y="84"/>
                  </a:lnTo>
                  <a:lnTo>
                    <a:pt x="46" y="85"/>
                  </a:lnTo>
                  <a:lnTo>
                    <a:pt x="53" y="102"/>
                  </a:lnTo>
                  <a:lnTo>
                    <a:pt x="43" y="102"/>
                  </a:lnTo>
                  <a:lnTo>
                    <a:pt x="29" y="94"/>
                  </a:lnTo>
                  <a:lnTo>
                    <a:pt x="22" y="79"/>
                  </a:lnTo>
                  <a:lnTo>
                    <a:pt x="17" y="67"/>
                  </a:lnTo>
                  <a:lnTo>
                    <a:pt x="11" y="58"/>
                  </a:lnTo>
                  <a:lnTo>
                    <a:pt x="2" y="47"/>
                  </a:lnTo>
                  <a:lnTo>
                    <a:pt x="0" y="42"/>
                  </a:lnTo>
                  <a:lnTo>
                    <a:pt x="7" y="33"/>
                  </a:lnTo>
                  <a:lnTo>
                    <a:pt x="7" y="26"/>
                  </a:lnTo>
                  <a:lnTo>
                    <a:pt x="12" y="24"/>
                  </a:lnTo>
                  <a:lnTo>
                    <a:pt x="12" y="19"/>
                  </a:lnTo>
                  <a:lnTo>
                    <a:pt x="22" y="17"/>
                  </a:lnTo>
                  <a:lnTo>
                    <a:pt x="28" y="13"/>
                  </a:lnTo>
                  <a:lnTo>
                    <a:pt x="36" y="13"/>
                  </a:lnTo>
                  <a:lnTo>
                    <a:pt x="38" y="10"/>
                  </a:lnTo>
                  <a:lnTo>
                    <a:pt x="41" y="9"/>
                  </a:lnTo>
                  <a:lnTo>
                    <a:pt x="52" y="10"/>
                  </a:lnTo>
                  <a:lnTo>
                    <a:pt x="64" y="4"/>
                  </a:lnTo>
                  <a:lnTo>
                    <a:pt x="76" y="11"/>
                  </a:lnTo>
                  <a:lnTo>
                    <a:pt x="89" y="10"/>
                  </a:lnTo>
                  <a:lnTo>
                    <a:pt x="89" y="0"/>
                  </a:lnTo>
                  <a:lnTo>
                    <a:pt x="97" y="5"/>
                  </a:lnTo>
                  <a:lnTo>
                    <a:pt x="93" y="17"/>
                  </a:lnTo>
                  <a:lnTo>
                    <a:pt x="90" y="1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05" name="Freeform 97">
              <a:extLst>
                <a:ext uri="{FF2B5EF4-FFF2-40B4-BE49-F238E27FC236}">
                  <a16:creationId xmlns:a16="http://schemas.microsoft.com/office/drawing/2014/main" id="{424A91F0-629D-4D87-8BD9-C4E4FEF52C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5443" y="2055901"/>
              <a:ext cx="1057044" cy="566608"/>
            </a:xfrm>
            <a:custGeom>
              <a:avLst/>
              <a:gdLst>
                <a:gd name="T0" fmla="*/ 563 w 666"/>
                <a:gd name="T1" fmla="*/ 14 h 357"/>
                <a:gd name="T2" fmla="*/ 474 w 666"/>
                <a:gd name="T3" fmla="*/ 18 h 357"/>
                <a:gd name="T4" fmla="*/ 560 w 666"/>
                <a:gd name="T5" fmla="*/ 17 h 357"/>
                <a:gd name="T6" fmla="*/ 580 w 666"/>
                <a:gd name="T7" fmla="*/ 24 h 357"/>
                <a:gd name="T8" fmla="*/ 666 w 666"/>
                <a:gd name="T9" fmla="*/ 27 h 357"/>
                <a:gd name="T10" fmla="*/ 582 w 666"/>
                <a:gd name="T11" fmla="*/ 41 h 357"/>
                <a:gd name="T12" fmla="*/ 580 w 666"/>
                <a:gd name="T13" fmla="*/ 60 h 357"/>
                <a:gd name="T14" fmla="*/ 570 w 666"/>
                <a:gd name="T15" fmla="*/ 85 h 357"/>
                <a:gd name="T16" fmla="*/ 569 w 666"/>
                <a:gd name="T17" fmla="*/ 110 h 357"/>
                <a:gd name="T18" fmla="*/ 543 w 666"/>
                <a:gd name="T19" fmla="*/ 125 h 357"/>
                <a:gd name="T20" fmla="*/ 534 w 666"/>
                <a:gd name="T21" fmla="*/ 139 h 357"/>
                <a:gd name="T22" fmla="*/ 529 w 666"/>
                <a:gd name="T23" fmla="*/ 156 h 357"/>
                <a:gd name="T24" fmla="*/ 515 w 666"/>
                <a:gd name="T25" fmla="*/ 157 h 357"/>
                <a:gd name="T26" fmla="*/ 508 w 666"/>
                <a:gd name="T27" fmla="*/ 182 h 357"/>
                <a:gd name="T28" fmla="*/ 489 w 666"/>
                <a:gd name="T29" fmla="*/ 178 h 357"/>
                <a:gd name="T30" fmla="*/ 521 w 666"/>
                <a:gd name="T31" fmla="*/ 188 h 357"/>
                <a:gd name="T32" fmla="*/ 412 w 666"/>
                <a:gd name="T33" fmla="*/ 220 h 357"/>
                <a:gd name="T34" fmla="*/ 361 w 666"/>
                <a:gd name="T35" fmla="*/ 244 h 357"/>
                <a:gd name="T36" fmla="*/ 304 w 666"/>
                <a:gd name="T37" fmla="*/ 260 h 357"/>
                <a:gd name="T38" fmla="*/ 267 w 666"/>
                <a:gd name="T39" fmla="*/ 286 h 357"/>
                <a:gd name="T40" fmla="*/ 232 w 666"/>
                <a:gd name="T41" fmla="*/ 325 h 357"/>
                <a:gd name="T42" fmla="*/ 190 w 666"/>
                <a:gd name="T43" fmla="*/ 357 h 357"/>
                <a:gd name="T44" fmla="*/ 139 w 666"/>
                <a:gd name="T45" fmla="*/ 333 h 357"/>
                <a:gd name="T46" fmla="*/ 120 w 666"/>
                <a:gd name="T47" fmla="*/ 284 h 357"/>
                <a:gd name="T48" fmla="*/ 124 w 666"/>
                <a:gd name="T49" fmla="*/ 242 h 357"/>
                <a:gd name="T50" fmla="*/ 160 w 666"/>
                <a:gd name="T51" fmla="*/ 211 h 357"/>
                <a:gd name="T52" fmla="*/ 160 w 666"/>
                <a:gd name="T53" fmla="*/ 197 h 357"/>
                <a:gd name="T54" fmla="*/ 127 w 666"/>
                <a:gd name="T55" fmla="*/ 197 h 357"/>
                <a:gd name="T56" fmla="*/ 152 w 666"/>
                <a:gd name="T57" fmla="*/ 177 h 357"/>
                <a:gd name="T58" fmla="*/ 151 w 666"/>
                <a:gd name="T59" fmla="*/ 166 h 357"/>
                <a:gd name="T60" fmla="*/ 151 w 666"/>
                <a:gd name="T61" fmla="*/ 150 h 357"/>
                <a:gd name="T62" fmla="*/ 139 w 666"/>
                <a:gd name="T63" fmla="*/ 117 h 357"/>
                <a:gd name="T64" fmla="*/ 109 w 666"/>
                <a:gd name="T65" fmla="*/ 97 h 357"/>
                <a:gd name="T66" fmla="*/ 28 w 666"/>
                <a:gd name="T67" fmla="*/ 98 h 357"/>
                <a:gd name="T68" fmla="*/ 40 w 666"/>
                <a:gd name="T69" fmla="*/ 80 h 357"/>
                <a:gd name="T70" fmla="*/ 0 w 666"/>
                <a:gd name="T71" fmla="*/ 69 h 357"/>
                <a:gd name="T72" fmla="*/ 98 w 666"/>
                <a:gd name="T73" fmla="*/ 51 h 357"/>
                <a:gd name="T74" fmla="*/ 96 w 666"/>
                <a:gd name="T75" fmla="*/ 37 h 357"/>
                <a:gd name="T76" fmla="*/ 156 w 666"/>
                <a:gd name="T77" fmla="*/ 21 h 357"/>
                <a:gd name="T78" fmla="*/ 246 w 666"/>
                <a:gd name="T79" fmla="*/ 17 h 357"/>
                <a:gd name="T80" fmla="*/ 307 w 666"/>
                <a:gd name="T81" fmla="*/ 18 h 357"/>
                <a:gd name="T82" fmla="*/ 318 w 666"/>
                <a:gd name="T83" fmla="*/ 17 h 357"/>
                <a:gd name="T84" fmla="*/ 395 w 666"/>
                <a:gd name="T85" fmla="*/ 5 h 357"/>
                <a:gd name="T86" fmla="*/ 523 w 666"/>
                <a:gd name="T87" fmla="*/ 2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66" h="357">
                  <a:moveTo>
                    <a:pt x="523" y="2"/>
                  </a:moveTo>
                  <a:lnTo>
                    <a:pt x="583" y="11"/>
                  </a:lnTo>
                  <a:lnTo>
                    <a:pt x="563" y="14"/>
                  </a:lnTo>
                  <a:lnTo>
                    <a:pt x="524" y="15"/>
                  </a:lnTo>
                  <a:lnTo>
                    <a:pt x="469" y="17"/>
                  </a:lnTo>
                  <a:lnTo>
                    <a:pt x="474" y="18"/>
                  </a:lnTo>
                  <a:lnTo>
                    <a:pt x="510" y="17"/>
                  </a:lnTo>
                  <a:lnTo>
                    <a:pt x="539" y="21"/>
                  </a:lnTo>
                  <a:lnTo>
                    <a:pt x="560" y="17"/>
                  </a:lnTo>
                  <a:lnTo>
                    <a:pt x="566" y="22"/>
                  </a:lnTo>
                  <a:lnTo>
                    <a:pt x="553" y="28"/>
                  </a:lnTo>
                  <a:lnTo>
                    <a:pt x="580" y="24"/>
                  </a:lnTo>
                  <a:lnTo>
                    <a:pt x="631" y="20"/>
                  </a:lnTo>
                  <a:lnTo>
                    <a:pt x="660" y="22"/>
                  </a:lnTo>
                  <a:lnTo>
                    <a:pt x="666" y="27"/>
                  </a:lnTo>
                  <a:lnTo>
                    <a:pt x="622" y="36"/>
                  </a:lnTo>
                  <a:lnTo>
                    <a:pt x="615" y="39"/>
                  </a:lnTo>
                  <a:lnTo>
                    <a:pt x="582" y="41"/>
                  </a:lnTo>
                  <a:lnTo>
                    <a:pt x="606" y="42"/>
                  </a:lnTo>
                  <a:lnTo>
                    <a:pt x="591" y="51"/>
                  </a:lnTo>
                  <a:lnTo>
                    <a:pt x="580" y="60"/>
                  </a:lnTo>
                  <a:lnTo>
                    <a:pt x="577" y="75"/>
                  </a:lnTo>
                  <a:lnTo>
                    <a:pt x="588" y="85"/>
                  </a:lnTo>
                  <a:lnTo>
                    <a:pt x="570" y="85"/>
                  </a:lnTo>
                  <a:lnTo>
                    <a:pt x="551" y="89"/>
                  </a:lnTo>
                  <a:lnTo>
                    <a:pt x="570" y="97"/>
                  </a:lnTo>
                  <a:lnTo>
                    <a:pt x="569" y="110"/>
                  </a:lnTo>
                  <a:lnTo>
                    <a:pt x="557" y="111"/>
                  </a:lnTo>
                  <a:lnTo>
                    <a:pt x="569" y="124"/>
                  </a:lnTo>
                  <a:lnTo>
                    <a:pt x="543" y="125"/>
                  </a:lnTo>
                  <a:lnTo>
                    <a:pt x="555" y="131"/>
                  </a:lnTo>
                  <a:lnTo>
                    <a:pt x="551" y="137"/>
                  </a:lnTo>
                  <a:lnTo>
                    <a:pt x="534" y="139"/>
                  </a:lnTo>
                  <a:lnTo>
                    <a:pt x="518" y="139"/>
                  </a:lnTo>
                  <a:lnTo>
                    <a:pt x="530" y="149"/>
                  </a:lnTo>
                  <a:lnTo>
                    <a:pt x="529" y="156"/>
                  </a:lnTo>
                  <a:lnTo>
                    <a:pt x="506" y="150"/>
                  </a:lnTo>
                  <a:lnTo>
                    <a:pt x="500" y="154"/>
                  </a:lnTo>
                  <a:lnTo>
                    <a:pt x="515" y="157"/>
                  </a:lnTo>
                  <a:lnTo>
                    <a:pt x="528" y="167"/>
                  </a:lnTo>
                  <a:lnTo>
                    <a:pt x="530" y="179"/>
                  </a:lnTo>
                  <a:lnTo>
                    <a:pt x="508" y="182"/>
                  </a:lnTo>
                  <a:lnTo>
                    <a:pt x="500" y="177"/>
                  </a:lnTo>
                  <a:lnTo>
                    <a:pt x="487" y="168"/>
                  </a:lnTo>
                  <a:lnTo>
                    <a:pt x="489" y="178"/>
                  </a:lnTo>
                  <a:lnTo>
                    <a:pt x="473" y="187"/>
                  </a:lnTo>
                  <a:lnTo>
                    <a:pt x="505" y="187"/>
                  </a:lnTo>
                  <a:lnTo>
                    <a:pt x="521" y="188"/>
                  </a:lnTo>
                  <a:lnTo>
                    <a:pt x="486" y="202"/>
                  </a:lnTo>
                  <a:lnTo>
                    <a:pt x="449" y="215"/>
                  </a:lnTo>
                  <a:lnTo>
                    <a:pt x="412" y="220"/>
                  </a:lnTo>
                  <a:lnTo>
                    <a:pt x="398" y="220"/>
                  </a:lnTo>
                  <a:lnTo>
                    <a:pt x="384" y="227"/>
                  </a:lnTo>
                  <a:lnTo>
                    <a:pt x="361" y="244"/>
                  </a:lnTo>
                  <a:lnTo>
                    <a:pt x="332" y="255"/>
                  </a:lnTo>
                  <a:lnTo>
                    <a:pt x="323" y="257"/>
                  </a:lnTo>
                  <a:lnTo>
                    <a:pt x="304" y="260"/>
                  </a:lnTo>
                  <a:lnTo>
                    <a:pt x="285" y="264"/>
                  </a:lnTo>
                  <a:lnTo>
                    <a:pt x="271" y="274"/>
                  </a:lnTo>
                  <a:lnTo>
                    <a:pt x="267" y="286"/>
                  </a:lnTo>
                  <a:lnTo>
                    <a:pt x="256" y="297"/>
                  </a:lnTo>
                  <a:lnTo>
                    <a:pt x="231" y="311"/>
                  </a:lnTo>
                  <a:lnTo>
                    <a:pt x="232" y="325"/>
                  </a:lnTo>
                  <a:lnTo>
                    <a:pt x="221" y="339"/>
                  </a:lnTo>
                  <a:lnTo>
                    <a:pt x="209" y="356"/>
                  </a:lnTo>
                  <a:lnTo>
                    <a:pt x="190" y="357"/>
                  </a:lnTo>
                  <a:lnTo>
                    <a:pt x="175" y="342"/>
                  </a:lnTo>
                  <a:lnTo>
                    <a:pt x="148" y="342"/>
                  </a:lnTo>
                  <a:lnTo>
                    <a:pt x="139" y="333"/>
                  </a:lnTo>
                  <a:lnTo>
                    <a:pt x="136" y="316"/>
                  </a:lnTo>
                  <a:lnTo>
                    <a:pt x="122" y="295"/>
                  </a:lnTo>
                  <a:lnTo>
                    <a:pt x="120" y="284"/>
                  </a:lnTo>
                  <a:lnTo>
                    <a:pt x="124" y="268"/>
                  </a:lnTo>
                  <a:lnTo>
                    <a:pt x="114" y="254"/>
                  </a:lnTo>
                  <a:lnTo>
                    <a:pt x="124" y="242"/>
                  </a:lnTo>
                  <a:lnTo>
                    <a:pt x="118" y="236"/>
                  </a:lnTo>
                  <a:lnTo>
                    <a:pt x="139" y="217"/>
                  </a:lnTo>
                  <a:lnTo>
                    <a:pt x="160" y="211"/>
                  </a:lnTo>
                  <a:lnTo>
                    <a:pt x="167" y="204"/>
                  </a:lnTo>
                  <a:lnTo>
                    <a:pt x="176" y="191"/>
                  </a:lnTo>
                  <a:lnTo>
                    <a:pt x="160" y="197"/>
                  </a:lnTo>
                  <a:lnTo>
                    <a:pt x="152" y="199"/>
                  </a:lnTo>
                  <a:lnTo>
                    <a:pt x="140" y="202"/>
                  </a:lnTo>
                  <a:lnTo>
                    <a:pt x="127" y="197"/>
                  </a:lnTo>
                  <a:lnTo>
                    <a:pt x="132" y="185"/>
                  </a:lnTo>
                  <a:lnTo>
                    <a:pt x="141" y="177"/>
                  </a:lnTo>
                  <a:lnTo>
                    <a:pt x="152" y="177"/>
                  </a:lnTo>
                  <a:lnTo>
                    <a:pt x="175" y="181"/>
                  </a:lnTo>
                  <a:lnTo>
                    <a:pt x="158" y="171"/>
                  </a:lnTo>
                  <a:lnTo>
                    <a:pt x="151" y="166"/>
                  </a:lnTo>
                  <a:lnTo>
                    <a:pt x="138" y="168"/>
                  </a:lnTo>
                  <a:lnTo>
                    <a:pt x="130" y="164"/>
                  </a:lnTo>
                  <a:lnTo>
                    <a:pt x="151" y="150"/>
                  </a:lnTo>
                  <a:lnTo>
                    <a:pt x="147" y="144"/>
                  </a:lnTo>
                  <a:lnTo>
                    <a:pt x="144" y="134"/>
                  </a:lnTo>
                  <a:lnTo>
                    <a:pt x="139" y="117"/>
                  </a:lnTo>
                  <a:lnTo>
                    <a:pt x="129" y="112"/>
                  </a:lnTo>
                  <a:lnTo>
                    <a:pt x="133" y="105"/>
                  </a:lnTo>
                  <a:lnTo>
                    <a:pt x="109" y="97"/>
                  </a:lnTo>
                  <a:lnTo>
                    <a:pt x="86" y="96"/>
                  </a:lnTo>
                  <a:lnTo>
                    <a:pt x="56" y="97"/>
                  </a:lnTo>
                  <a:lnTo>
                    <a:pt x="28" y="98"/>
                  </a:lnTo>
                  <a:lnTo>
                    <a:pt x="19" y="93"/>
                  </a:lnTo>
                  <a:lnTo>
                    <a:pt x="7" y="84"/>
                  </a:lnTo>
                  <a:lnTo>
                    <a:pt x="40" y="80"/>
                  </a:lnTo>
                  <a:lnTo>
                    <a:pt x="63" y="79"/>
                  </a:lnTo>
                  <a:lnTo>
                    <a:pt x="19" y="75"/>
                  </a:lnTo>
                  <a:lnTo>
                    <a:pt x="0" y="69"/>
                  </a:lnTo>
                  <a:lnTo>
                    <a:pt x="7" y="64"/>
                  </a:lnTo>
                  <a:lnTo>
                    <a:pt x="53" y="57"/>
                  </a:lnTo>
                  <a:lnTo>
                    <a:pt x="98" y="51"/>
                  </a:lnTo>
                  <a:lnTo>
                    <a:pt x="106" y="46"/>
                  </a:lnTo>
                  <a:lnTo>
                    <a:pt x="82" y="42"/>
                  </a:lnTo>
                  <a:lnTo>
                    <a:pt x="96" y="37"/>
                  </a:lnTo>
                  <a:lnTo>
                    <a:pt x="139" y="28"/>
                  </a:lnTo>
                  <a:lnTo>
                    <a:pt x="156" y="27"/>
                  </a:lnTo>
                  <a:lnTo>
                    <a:pt x="156" y="21"/>
                  </a:lnTo>
                  <a:lnTo>
                    <a:pt x="182" y="18"/>
                  </a:lnTo>
                  <a:lnTo>
                    <a:pt x="215" y="17"/>
                  </a:lnTo>
                  <a:lnTo>
                    <a:pt x="246" y="17"/>
                  </a:lnTo>
                  <a:lnTo>
                    <a:pt x="254" y="20"/>
                  </a:lnTo>
                  <a:lnTo>
                    <a:pt x="286" y="14"/>
                  </a:lnTo>
                  <a:lnTo>
                    <a:pt x="307" y="18"/>
                  </a:lnTo>
                  <a:lnTo>
                    <a:pt x="320" y="19"/>
                  </a:lnTo>
                  <a:lnTo>
                    <a:pt x="338" y="22"/>
                  </a:lnTo>
                  <a:lnTo>
                    <a:pt x="318" y="17"/>
                  </a:lnTo>
                  <a:lnTo>
                    <a:pt x="324" y="11"/>
                  </a:lnTo>
                  <a:lnTo>
                    <a:pt x="361" y="5"/>
                  </a:lnTo>
                  <a:lnTo>
                    <a:pt x="395" y="5"/>
                  </a:lnTo>
                  <a:lnTo>
                    <a:pt x="410" y="1"/>
                  </a:lnTo>
                  <a:lnTo>
                    <a:pt x="446" y="0"/>
                  </a:lnTo>
                  <a:lnTo>
                    <a:pt x="523" y="2"/>
                  </a:lnTo>
                  <a:lnTo>
                    <a:pt x="523" y="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06" name="Freeform 98">
              <a:extLst>
                <a:ext uri="{FF2B5EF4-FFF2-40B4-BE49-F238E27FC236}">
                  <a16:creationId xmlns:a16="http://schemas.microsoft.com/office/drawing/2014/main" id="{FC1A2C6A-D77A-4DAD-AF66-FC3CCBB271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600" y="3873175"/>
              <a:ext cx="109514" cy="122209"/>
            </a:xfrm>
            <a:custGeom>
              <a:avLst/>
              <a:gdLst>
                <a:gd name="T0" fmla="*/ 59 w 69"/>
                <a:gd name="T1" fmla="*/ 0 h 77"/>
                <a:gd name="T2" fmla="*/ 57 w 69"/>
                <a:gd name="T3" fmla="*/ 15 h 77"/>
                <a:gd name="T4" fmla="*/ 53 w 69"/>
                <a:gd name="T5" fmla="*/ 37 h 77"/>
                <a:gd name="T6" fmla="*/ 58 w 69"/>
                <a:gd name="T7" fmla="*/ 37 h 77"/>
                <a:gd name="T8" fmla="*/ 63 w 69"/>
                <a:gd name="T9" fmla="*/ 40 h 77"/>
                <a:gd name="T10" fmla="*/ 64 w 69"/>
                <a:gd name="T11" fmla="*/ 37 h 77"/>
                <a:gd name="T12" fmla="*/ 69 w 69"/>
                <a:gd name="T13" fmla="*/ 40 h 77"/>
                <a:gd name="T14" fmla="*/ 61 w 69"/>
                <a:gd name="T15" fmla="*/ 47 h 77"/>
                <a:gd name="T16" fmla="*/ 53 w 69"/>
                <a:gd name="T17" fmla="*/ 52 h 77"/>
                <a:gd name="T18" fmla="*/ 51 w 69"/>
                <a:gd name="T19" fmla="*/ 56 h 77"/>
                <a:gd name="T20" fmla="*/ 52 w 69"/>
                <a:gd name="T21" fmla="*/ 60 h 77"/>
                <a:gd name="T22" fmla="*/ 48 w 69"/>
                <a:gd name="T23" fmla="*/ 65 h 77"/>
                <a:gd name="T24" fmla="*/ 44 w 69"/>
                <a:gd name="T25" fmla="*/ 65 h 77"/>
                <a:gd name="T26" fmla="*/ 44 w 69"/>
                <a:gd name="T27" fmla="*/ 68 h 77"/>
                <a:gd name="T28" fmla="*/ 41 w 69"/>
                <a:gd name="T29" fmla="*/ 70 h 77"/>
                <a:gd name="T30" fmla="*/ 35 w 69"/>
                <a:gd name="T31" fmla="*/ 75 h 77"/>
                <a:gd name="T32" fmla="*/ 34 w 69"/>
                <a:gd name="T33" fmla="*/ 77 h 77"/>
                <a:gd name="T34" fmla="*/ 26 w 69"/>
                <a:gd name="T35" fmla="*/ 74 h 77"/>
                <a:gd name="T36" fmla="*/ 16 w 69"/>
                <a:gd name="T37" fmla="*/ 74 h 77"/>
                <a:gd name="T38" fmla="*/ 8 w 69"/>
                <a:gd name="T39" fmla="*/ 70 h 77"/>
                <a:gd name="T40" fmla="*/ 0 w 69"/>
                <a:gd name="T41" fmla="*/ 63 h 77"/>
                <a:gd name="T42" fmla="*/ 1 w 69"/>
                <a:gd name="T43" fmla="*/ 57 h 77"/>
                <a:gd name="T44" fmla="*/ 4 w 69"/>
                <a:gd name="T45" fmla="*/ 52 h 77"/>
                <a:gd name="T46" fmla="*/ 1 w 69"/>
                <a:gd name="T47" fmla="*/ 49 h 77"/>
                <a:gd name="T48" fmla="*/ 11 w 69"/>
                <a:gd name="T49" fmla="*/ 34 h 77"/>
                <a:gd name="T50" fmla="*/ 33 w 69"/>
                <a:gd name="T51" fmla="*/ 34 h 77"/>
                <a:gd name="T52" fmla="*/ 34 w 69"/>
                <a:gd name="T53" fmla="*/ 27 h 77"/>
                <a:gd name="T54" fmla="*/ 32 w 69"/>
                <a:gd name="T55" fmla="*/ 25 h 77"/>
                <a:gd name="T56" fmla="*/ 30 w 69"/>
                <a:gd name="T57" fmla="*/ 22 h 77"/>
                <a:gd name="T58" fmla="*/ 24 w 69"/>
                <a:gd name="T59" fmla="*/ 17 h 77"/>
                <a:gd name="T60" fmla="*/ 19 w 69"/>
                <a:gd name="T61" fmla="*/ 11 h 77"/>
                <a:gd name="T62" fmla="*/ 27 w 69"/>
                <a:gd name="T63" fmla="*/ 11 h 77"/>
                <a:gd name="T64" fmla="*/ 28 w 69"/>
                <a:gd name="T65" fmla="*/ 0 h 77"/>
                <a:gd name="T66" fmla="*/ 44 w 69"/>
                <a:gd name="T67" fmla="*/ 0 h 77"/>
                <a:gd name="T68" fmla="*/ 59 w 69"/>
                <a:gd name="T69" fmla="*/ 0 h 77"/>
                <a:gd name="T70" fmla="*/ 59 w 69"/>
                <a:gd name="T7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9" h="77">
                  <a:moveTo>
                    <a:pt x="59" y="0"/>
                  </a:moveTo>
                  <a:lnTo>
                    <a:pt x="57" y="15"/>
                  </a:lnTo>
                  <a:lnTo>
                    <a:pt x="53" y="37"/>
                  </a:lnTo>
                  <a:lnTo>
                    <a:pt x="58" y="37"/>
                  </a:lnTo>
                  <a:lnTo>
                    <a:pt x="63" y="40"/>
                  </a:lnTo>
                  <a:lnTo>
                    <a:pt x="64" y="37"/>
                  </a:lnTo>
                  <a:lnTo>
                    <a:pt x="69" y="40"/>
                  </a:lnTo>
                  <a:lnTo>
                    <a:pt x="61" y="47"/>
                  </a:lnTo>
                  <a:lnTo>
                    <a:pt x="53" y="52"/>
                  </a:lnTo>
                  <a:lnTo>
                    <a:pt x="51" y="56"/>
                  </a:lnTo>
                  <a:lnTo>
                    <a:pt x="52" y="60"/>
                  </a:lnTo>
                  <a:lnTo>
                    <a:pt x="48" y="65"/>
                  </a:lnTo>
                  <a:lnTo>
                    <a:pt x="44" y="65"/>
                  </a:lnTo>
                  <a:lnTo>
                    <a:pt x="44" y="68"/>
                  </a:lnTo>
                  <a:lnTo>
                    <a:pt x="41" y="70"/>
                  </a:lnTo>
                  <a:lnTo>
                    <a:pt x="35" y="75"/>
                  </a:lnTo>
                  <a:lnTo>
                    <a:pt x="34" y="77"/>
                  </a:lnTo>
                  <a:lnTo>
                    <a:pt x="26" y="74"/>
                  </a:lnTo>
                  <a:lnTo>
                    <a:pt x="16" y="74"/>
                  </a:lnTo>
                  <a:lnTo>
                    <a:pt x="8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4" y="52"/>
                  </a:lnTo>
                  <a:lnTo>
                    <a:pt x="1" y="49"/>
                  </a:lnTo>
                  <a:lnTo>
                    <a:pt x="11" y="34"/>
                  </a:lnTo>
                  <a:lnTo>
                    <a:pt x="33" y="34"/>
                  </a:lnTo>
                  <a:lnTo>
                    <a:pt x="34" y="27"/>
                  </a:lnTo>
                  <a:lnTo>
                    <a:pt x="32" y="25"/>
                  </a:lnTo>
                  <a:lnTo>
                    <a:pt x="30" y="22"/>
                  </a:lnTo>
                  <a:lnTo>
                    <a:pt x="24" y="17"/>
                  </a:lnTo>
                  <a:lnTo>
                    <a:pt x="19" y="11"/>
                  </a:lnTo>
                  <a:lnTo>
                    <a:pt x="27" y="11"/>
                  </a:lnTo>
                  <a:lnTo>
                    <a:pt x="28" y="0"/>
                  </a:lnTo>
                  <a:lnTo>
                    <a:pt x="44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07" name="Freeform 99">
              <a:extLst>
                <a:ext uri="{FF2B5EF4-FFF2-40B4-BE49-F238E27FC236}">
                  <a16:creationId xmlns:a16="http://schemas.microsoft.com/office/drawing/2014/main" id="{F7003941-9138-4809-8C3F-95D238062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6113" y="4158860"/>
              <a:ext cx="126972" cy="214263"/>
            </a:xfrm>
            <a:custGeom>
              <a:avLst/>
              <a:gdLst>
                <a:gd name="T0" fmla="*/ 72 w 80"/>
                <a:gd name="T1" fmla="*/ 45 h 135"/>
                <a:gd name="T2" fmla="*/ 69 w 80"/>
                <a:gd name="T3" fmla="*/ 62 h 135"/>
                <a:gd name="T4" fmla="*/ 58 w 80"/>
                <a:gd name="T5" fmla="*/ 68 h 135"/>
                <a:gd name="T6" fmla="*/ 59 w 80"/>
                <a:gd name="T7" fmla="*/ 72 h 135"/>
                <a:gd name="T8" fmla="*/ 55 w 80"/>
                <a:gd name="T9" fmla="*/ 82 h 135"/>
                <a:gd name="T10" fmla="*/ 63 w 80"/>
                <a:gd name="T11" fmla="*/ 96 h 135"/>
                <a:gd name="T12" fmla="*/ 68 w 80"/>
                <a:gd name="T13" fmla="*/ 96 h 135"/>
                <a:gd name="T14" fmla="*/ 70 w 80"/>
                <a:gd name="T15" fmla="*/ 106 h 135"/>
                <a:gd name="T16" fmla="*/ 80 w 80"/>
                <a:gd name="T17" fmla="*/ 122 h 135"/>
                <a:gd name="T18" fmla="*/ 76 w 80"/>
                <a:gd name="T19" fmla="*/ 124 h 135"/>
                <a:gd name="T20" fmla="*/ 67 w 80"/>
                <a:gd name="T21" fmla="*/ 122 h 135"/>
                <a:gd name="T22" fmla="*/ 61 w 80"/>
                <a:gd name="T23" fmla="*/ 127 h 135"/>
                <a:gd name="T24" fmla="*/ 54 w 80"/>
                <a:gd name="T25" fmla="*/ 130 h 135"/>
                <a:gd name="T26" fmla="*/ 48 w 80"/>
                <a:gd name="T27" fmla="*/ 131 h 135"/>
                <a:gd name="T28" fmla="*/ 47 w 80"/>
                <a:gd name="T29" fmla="*/ 135 h 135"/>
                <a:gd name="T30" fmla="*/ 38 w 80"/>
                <a:gd name="T31" fmla="*/ 134 h 135"/>
                <a:gd name="T32" fmla="*/ 28 w 80"/>
                <a:gd name="T33" fmla="*/ 125 h 135"/>
                <a:gd name="T34" fmla="*/ 27 w 80"/>
                <a:gd name="T35" fmla="*/ 117 h 135"/>
                <a:gd name="T36" fmla="*/ 23 w 80"/>
                <a:gd name="T37" fmla="*/ 106 h 135"/>
                <a:gd name="T38" fmla="*/ 26 w 80"/>
                <a:gd name="T39" fmla="*/ 91 h 135"/>
                <a:gd name="T40" fmla="*/ 30 w 80"/>
                <a:gd name="T41" fmla="*/ 84 h 135"/>
                <a:gd name="T42" fmla="*/ 27 w 80"/>
                <a:gd name="T43" fmla="*/ 75 h 135"/>
                <a:gd name="T44" fmla="*/ 21 w 80"/>
                <a:gd name="T45" fmla="*/ 72 h 135"/>
                <a:gd name="T46" fmla="*/ 24 w 80"/>
                <a:gd name="T47" fmla="*/ 63 h 135"/>
                <a:gd name="T48" fmla="*/ 20 w 80"/>
                <a:gd name="T49" fmla="*/ 60 h 135"/>
                <a:gd name="T50" fmla="*/ 11 w 80"/>
                <a:gd name="T51" fmla="*/ 60 h 135"/>
                <a:gd name="T52" fmla="*/ 0 w 80"/>
                <a:gd name="T53" fmla="*/ 45 h 135"/>
                <a:gd name="T54" fmla="*/ 5 w 80"/>
                <a:gd name="T55" fmla="*/ 40 h 135"/>
                <a:gd name="T56" fmla="*/ 5 w 80"/>
                <a:gd name="T57" fmla="*/ 31 h 135"/>
                <a:gd name="T58" fmla="*/ 15 w 80"/>
                <a:gd name="T59" fmla="*/ 28 h 135"/>
                <a:gd name="T60" fmla="*/ 19 w 80"/>
                <a:gd name="T61" fmla="*/ 25 h 135"/>
                <a:gd name="T62" fmla="*/ 14 w 80"/>
                <a:gd name="T63" fmla="*/ 18 h 135"/>
                <a:gd name="T64" fmla="*/ 15 w 80"/>
                <a:gd name="T65" fmla="*/ 11 h 135"/>
                <a:gd name="T66" fmla="*/ 30 w 80"/>
                <a:gd name="T67" fmla="*/ 0 h 135"/>
                <a:gd name="T68" fmla="*/ 40 w 80"/>
                <a:gd name="T69" fmla="*/ 7 h 135"/>
                <a:gd name="T70" fmla="*/ 50 w 80"/>
                <a:gd name="T71" fmla="*/ 19 h 135"/>
                <a:gd name="T72" fmla="*/ 50 w 80"/>
                <a:gd name="T73" fmla="*/ 29 h 135"/>
                <a:gd name="T74" fmla="*/ 56 w 80"/>
                <a:gd name="T75" fmla="*/ 29 h 135"/>
                <a:gd name="T76" fmla="*/ 65 w 80"/>
                <a:gd name="T77" fmla="*/ 39 h 135"/>
                <a:gd name="T78" fmla="*/ 72 w 80"/>
                <a:gd name="T79" fmla="*/ 45 h 135"/>
                <a:gd name="T80" fmla="*/ 72 w 80"/>
                <a:gd name="T81" fmla="*/ 4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0" h="135">
                  <a:moveTo>
                    <a:pt x="72" y="45"/>
                  </a:moveTo>
                  <a:lnTo>
                    <a:pt x="69" y="62"/>
                  </a:lnTo>
                  <a:lnTo>
                    <a:pt x="58" y="68"/>
                  </a:lnTo>
                  <a:lnTo>
                    <a:pt x="59" y="72"/>
                  </a:lnTo>
                  <a:lnTo>
                    <a:pt x="55" y="82"/>
                  </a:lnTo>
                  <a:lnTo>
                    <a:pt x="63" y="96"/>
                  </a:lnTo>
                  <a:lnTo>
                    <a:pt x="68" y="96"/>
                  </a:lnTo>
                  <a:lnTo>
                    <a:pt x="70" y="106"/>
                  </a:lnTo>
                  <a:lnTo>
                    <a:pt x="80" y="122"/>
                  </a:lnTo>
                  <a:lnTo>
                    <a:pt x="76" y="124"/>
                  </a:lnTo>
                  <a:lnTo>
                    <a:pt x="67" y="122"/>
                  </a:lnTo>
                  <a:lnTo>
                    <a:pt x="61" y="127"/>
                  </a:lnTo>
                  <a:lnTo>
                    <a:pt x="54" y="130"/>
                  </a:lnTo>
                  <a:lnTo>
                    <a:pt x="48" y="131"/>
                  </a:lnTo>
                  <a:lnTo>
                    <a:pt x="47" y="135"/>
                  </a:lnTo>
                  <a:lnTo>
                    <a:pt x="38" y="134"/>
                  </a:lnTo>
                  <a:lnTo>
                    <a:pt x="28" y="125"/>
                  </a:lnTo>
                  <a:lnTo>
                    <a:pt x="27" y="117"/>
                  </a:lnTo>
                  <a:lnTo>
                    <a:pt x="23" y="106"/>
                  </a:lnTo>
                  <a:lnTo>
                    <a:pt x="26" y="91"/>
                  </a:lnTo>
                  <a:lnTo>
                    <a:pt x="30" y="84"/>
                  </a:lnTo>
                  <a:lnTo>
                    <a:pt x="27" y="75"/>
                  </a:lnTo>
                  <a:lnTo>
                    <a:pt x="21" y="72"/>
                  </a:lnTo>
                  <a:lnTo>
                    <a:pt x="24" y="63"/>
                  </a:lnTo>
                  <a:lnTo>
                    <a:pt x="20" y="60"/>
                  </a:lnTo>
                  <a:lnTo>
                    <a:pt x="11" y="60"/>
                  </a:lnTo>
                  <a:lnTo>
                    <a:pt x="0" y="45"/>
                  </a:lnTo>
                  <a:lnTo>
                    <a:pt x="5" y="40"/>
                  </a:lnTo>
                  <a:lnTo>
                    <a:pt x="5" y="31"/>
                  </a:lnTo>
                  <a:lnTo>
                    <a:pt x="15" y="28"/>
                  </a:lnTo>
                  <a:lnTo>
                    <a:pt x="19" y="25"/>
                  </a:lnTo>
                  <a:lnTo>
                    <a:pt x="14" y="18"/>
                  </a:lnTo>
                  <a:lnTo>
                    <a:pt x="15" y="11"/>
                  </a:lnTo>
                  <a:lnTo>
                    <a:pt x="30" y="0"/>
                  </a:lnTo>
                  <a:lnTo>
                    <a:pt x="40" y="7"/>
                  </a:lnTo>
                  <a:lnTo>
                    <a:pt x="50" y="19"/>
                  </a:lnTo>
                  <a:lnTo>
                    <a:pt x="50" y="29"/>
                  </a:lnTo>
                  <a:lnTo>
                    <a:pt x="56" y="29"/>
                  </a:lnTo>
                  <a:lnTo>
                    <a:pt x="65" y="39"/>
                  </a:lnTo>
                  <a:lnTo>
                    <a:pt x="72" y="45"/>
                  </a:lnTo>
                  <a:lnTo>
                    <a:pt x="72" y="45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08" name="Freeform 100">
              <a:extLst>
                <a:ext uri="{FF2B5EF4-FFF2-40B4-BE49-F238E27FC236}">
                  <a16:creationId xmlns:a16="http://schemas.microsoft.com/office/drawing/2014/main" id="{9C2D57A8-D2EF-4599-9EC4-B652E2C76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783" y="3927138"/>
              <a:ext cx="165064" cy="92054"/>
            </a:xfrm>
            <a:custGeom>
              <a:avLst/>
              <a:gdLst>
                <a:gd name="T0" fmla="*/ 104 w 104"/>
                <a:gd name="T1" fmla="*/ 20 h 58"/>
                <a:gd name="T2" fmla="*/ 99 w 104"/>
                <a:gd name="T3" fmla="*/ 20 h 58"/>
                <a:gd name="T4" fmla="*/ 96 w 104"/>
                <a:gd name="T5" fmla="*/ 22 h 58"/>
                <a:gd name="T6" fmla="*/ 90 w 104"/>
                <a:gd name="T7" fmla="*/ 24 h 58"/>
                <a:gd name="T8" fmla="*/ 86 w 104"/>
                <a:gd name="T9" fmla="*/ 24 h 58"/>
                <a:gd name="T10" fmla="*/ 82 w 104"/>
                <a:gd name="T11" fmla="*/ 27 h 58"/>
                <a:gd name="T12" fmla="*/ 79 w 104"/>
                <a:gd name="T13" fmla="*/ 26 h 58"/>
                <a:gd name="T14" fmla="*/ 76 w 104"/>
                <a:gd name="T15" fmla="*/ 23 h 58"/>
                <a:gd name="T16" fmla="*/ 74 w 104"/>
                <a:gd name="T17" fmla="*/ 24 h 58"/>
                <a:gd name="T18" fmla="*/ 71 w 104"/>
                <a:gd name="T19" fmla="*/ 29 h 58"/>
                <a:gd name="T20" fmla="*/ 70 w 104"/>
                <a:gd name="T21" fmla="*/ 28 h 58"/>
                <a:gd name="T22" fmla="*/ 70 w 104"/>
                <a:gd name="T23" fmla="*/ 32 h 58"/>
                <a:gd name="T24" fmla="*/ 63 w 104"/>
                <a:gd name="T25" fmla="*/ 37 h 58"/>
                <a:gd name="T26" fmla="*/ 59 w 104"/>
                <a:gd name="T27" fmla="*/ 40 h 58"/>
                <a:gd name="T28" fmla="*/ 58 w 104"/>
                <a:gd name="T29" fmla="*/ 42 h 58"/>
                <a:gd name="T30" fmla="*/ 53 w 104"/>
                <a:gd name="T31" fmla="*/ 38 h 58"/>
                <a:gd name="T32" fmla="*/ 49 w 104"/>
                <a:gd name="T33" fmla="*/ 43 h 58"/>
                <a:gd name="T34" fmla="*/ 46 w 104"/>
                <a:gd name="T35" fmla="*/ 43 h 58"/>
                <a:gd name="T36" fmla="*/ 42 w 104"/>
                <a:gd name="T37" fmla="*/ 43 h 58"/>
                <a:gd name="T38" fmla="*/ 42 w 104"/>
                <a:gd name="T39" fmla="*/ 53 h 58"/>
                <a:gd name="T40" fmla="*/ 39 w 104"/>
                <a:gd name="T41" fmla="*/ 53 h 58"/>
                <a:gd name="T42" fmla="*/ 36 w 104"/>
                <a:gd name="T43" fmla="*/ 57 h 58"/>
                <a:gd name="T44" fmla="*/ 31 w 104"/>
                <a:gd name="T45" fmla="*/ 58 h 58"/>
                <a:gd name="T46" fmla="*/ 29 w 104"/>
                <a:gd name="T47" fmla="*/ 52 h 58"/>
                <a:gd name="T48" fmla="*/ 24 w 104"/>
                <a:gd name="T49" fmla="*/ 51 h 58"/>
                <a:gd name="T50" fmla="*/ 26 w 104"/>
                <a:gd name="T51" fmla="*/ 43 h 58"/>
                <a:gd name="T52" fmla="*/ 24 w 104"/>
                <a:gd name="T53" fmla="*/ 40 h 58"/>
                <a:gd name="T54" fmla="*/ 20 w 104"/>
                <a:gd name="T55" fmla="*/ 40 h 58"/>
                <a:gd name="T56" fmla="*/ 13 w 104"/>
                <a:gd name="T57" fmla="*/ 42 h 58"/>
                <a:gd name="T58" fmla="*/ 13 w 104"/>
                <a:gd name="T59" fmla="*/ 39 h 58"/>
                <a:gd name="T60" fmla="*/ 8 w 104"/>
                <a:gd name="T61" fmla="*/ 36 h 58"/>
                <a:gd name="T62" fmla="*/ 5 w 104"/>
                <a:gd name="T63" fmla="*/ 32 h 58"/>
                <a:gd name="T64" fmla="*/ 0 w 104"/>
                <a:gd name="T65" fmla="*/ 31 h 58"/>
                <a:gd name="T66" fmla="*/ 4 w 104"/>
                <a:gd name="T67" fmla="*/ 26 h 58"/>
                <a:gd name="T68" fmla="*/ 3 w 104"/>
                <a:gd name="T69" fmla="*/ 22 h 58"/>
                <a:gd name="T70" fmla="*/ 5 w 104"/>
                <a:gd name="T71" fmla="*/ 18 h 58"/>
                <a:gd name="T72" fmla="*/ 13 w 104"/>
                <a:gd name="T73" fmla="*/ 13 h 58"/>
                <a:gd name="T74" fmla="*/ 21 w 104"/>
                <a:gd name="T75" fmla="*/ 6 h 58"/>
                <a:gd name="T76" fmla="*/ 23 w 104"/>
                <a:gd name="T77" fmla="*/ 6 h 58"/>
                <a:gd name="T78" fmla="*/ 27 w 104"/>
                <a:gd name="T79" fmla="*/ 3 h 58"/>
                <a:gd name="T80" fmla="*/ 31 w 104"/>
                <a:gd name="T81" fmla="*/ 3 h 58"/>
                <a:gd name="T82" fmla="*/ 33 w 104"/>
                <a:gd name="T83" fmla="*/ 5 h 58"/>
                <a:gd name="T84" fmla="*/ 36 w 104"/>
                <a:gd name="T85" fmla="*/ 3 h 58"/>
                <a:gd name="T86" fmla="*/ 43 w 104"/>
                <a:gd name="T87" fmla="*/ 6 h 58"/>
                <a:gd name="T88" fmla="*/ 51 w 104"/>
                <a:gd name="T89" fmla="*/ 5 h 58"/>
                <a:gd name="T90" fmla="*/ 56 w 104"/>
                <a:gd name="T91" fmla="*/ 3 h 58"/>
                <a:gd name="T92" fmla="*/ 59 w 104"/>
                <a:gd name="T93" fmla="*/ 0 h 58"/>
                <a:gd name="T94" fmla="*/ 64 w 104"/>
                <a:gd name="T95" fmla="*/ 2 h 58"/>
                <a:gd name="T96" fmla="*/ 68 w 104"/>
                <a:gd name="T97" fmla="*/ 3 h 58"/>
                <a:gd name="T98" fmla="*/ 72 w 104"/>
                <a:gd name="T99" fmla="*/ 3 h 58"/>
                <a:gd name="T100" fmla="*/ 76 w 104"/>
                <a:gd name="T101" fmla="*/ 0 h 58"/>
                <a:gd name="T102" fmla="*/ 83 w 104"/>
                <a:gd name="T103" fmla="*/ 3 h 58"/>
                <a:gd name="T104" fmla="*/ 85 w 104"/>
                <a:gd name="T105" fmla="*/ 4 h 58"/>
                <a:gd name="T106" fmla="*/ 90 w 104"/>
                <a:gd name="T107" fmla="*/ 8 h 58"/>
                <a:gd name="T108" fmla="*/ 95 w 104"/>
                <a:gd name="T109" fmla="*/ 11 h 58"/>
                <a:gd name="T110" fmla="*/ 100 w 104"/>
                <a:gd name="T111" fmla="*/ 14 h 58"/>
                <a:gd name="T112" fmla="*/ 104 w 104"/>
                <a:gd name="T113" fmla="*/ 20 h 58"/>
                <a:gd name="T114" fmla="*/ 104 w 104"/>
                <a:gd name="T115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4" h="58">
                  <a:moveTo>
                    <a:pt x="104" y="20"/>
                  </a:moveTo>
                  <a:lnTo>
                    <a:pt x="99" y="20"/>
                  </a:lnTo>
                  <a:lnTo>
                    <a:pt x="96" y="22"/>
                  </a:lnTo>
                  <a:lnTo>
                    <a:pt x="90" y="24"/>
                  </a:lnTo>
                  <a:lnTo>
                    <a:pt x="86" y="24"/>
                  </a:lnTo>
                  <a:lnTo>
                    <a:pt x="82" y="27"/>
                  </a:lnTo>
                  <a:lnTo>
                    <a:pt x="79" y="26"/>
                  </a:lnTo>
                  <a:lnTo>
                    <a:pt x="76" y="23"/>
                  </a:lnTo>
                  <a:lnTo>
                    <a:pt x="74" y="24"/>
                  </a:lnTo>
                  <a:lnTo>
                    <a:pt x="71" y="29"/>
                  </a:lnTo>
                  <a:lnTo>
                    <a:pt x="70" y="28"/>
                  </a:lnTo>
                  <a:lnTo>
                    <a:pt x="70" y="32"/>
                  </a:lnTo>
                  <a:lnTo>
                    <a:pt x="63" y="37"/>
                  </a:lnTo>
                  <a:lnTo>
                    <a:pt x="59" y="40"/>
                  </a:lnTo>
                  <a:lnTo>
                    <a:pt x="58" y="42"/>
                  </a:lnTo>
                  <a:lnTo>
                    <a:pt x="53" y="38"/>
                  </a:lnTo>
                  <a:lnTo>
                    <a:pt x="49" y="43"/>
                  </a:lnTo>
                  <a:lnTo>
                    <a:pt x="46" y="43"/>
                  </a:lnTo>
                  <a:lnTo>
                    <a:pt x="42" y="43"/>
                  </a:lnTo>
                  <a:lnTo>
                    <a:pt x="42" y="53"/>
                  </a:lnTo>
                  <a:lnTo>
                    <a:pt x="39" y="53"/>
                  </a:lnTo>
                  <a:lnTo>
                    <a:pt x="36" y="57"/>
                  </a:lnTo>
                  <a:lnTo>
                    <a:pt x="31" y="58"/>
                  </a:lnTo>
                  <a:lnTo>
                    <a:pt x="29" y="52"/>
                  </a:lnTo>
                  <a:lnTo>
                    <a:pt x="24" y="51"/>
                  </a:lnTo>
                  <a:lnTo>
                    <a:pt x="26" y="43"/>
                  </a:lnTo>
                  <a:lnTo>
                    <a:pt x="24" y="40"/>
                  </a:lnTo>
                  <a:lnTo>
                    <a:pt x="20" y="40"/>
                  </a:lnTo>
                  <a:lnTo>
                    <a:pt x="13" y="42"/>
                  </a:lnTo>
                  <a:lnTo>
                    <a:pt x="13" y="39"/>
                  </a:lnTo>
                  <a:lnTo>
                    <a:pt x="8" y="36"/>
                  </a:lnTo>
                  <a:lnTo>
                    <a:pt x="5" y="32"/>
                  </a:lnTo>
                  <a:lnTo>
                    <a:pt x="0" y="31"/>
                  </a:lnTo>
                  <a:lnTo>
                    <a:pt x="4" y="26"/>
                  </a:lnTo>
                  <a:lnTo>
                    <a:pt x="3" y="22"/>
                  </a:lnTo>
                  <a:lnTo>
                    <a:pt x="5" y="18"/>
                  </a:lnTo>
                  <a:lnTo>
                    <a:pt x="13" y="13"/>
                  </a:lnTo>
                  <a:lnTo>
                    <a:pt x="21" y="6"/>
                  </a:lnTo>
                  <a:lnTo>
                    <a:pt x="23" y="6"/>
                  </a:lnTo>
                  <a:lnTo>
                    <a:pt x="27" y="3"/>
                  </a:lnTo>
                  <a:lnTo>
                    <a:pt x="31" y="3"/>
                  </a:lnTo>
                  <a:lnTo>
                    <a:pt x="33" y="5"/>
                  </a:lnTo>
                  <a:lnTo>
                    <a:pt x="36" y="3"/>
                  </a:lnTo>
                  <a:lnTo>
                    <a:pt x="43" y="6"/>
                  </a:lnTo>
                  <a:lnTo>
                    <a:pt x="51" y="5"/>
                  </a:lnTo>
                  <a:lnTo>
                    <a:pt x="56" y="3"/>
                  </a:lnTo>
                  <a:lnTo>
                    <a:pt x="59" y="0"/>
                  </a:lnTo>
                  <a:lnTo>
                    <a:pt x="64" y="2"/>
                  </a:lnTo>
                  <a:lnTo>
                    <a:pt x="68" y="3"/>
                  </a:lnTo>
                  <a:lnTo>
                    <a:pt x="72" y="3"/>
                  </a:lnTo>
                  <a:lnTo>
                    <a:pt x="76" y="0"/>
                  </a:lnTo>
                  <a:lnTo>
                    <a:pt x="83" y="3"/>
                  </a:lnTo>
                  <a:lnTo>
                    <a:pt x="85" y="4"/>
                  </a:lnTo>
                  <a:lnTo>
                    <a:pt x="90" y="8"/>
                  </a:lnTo>
                  <a:lnTo>
                    <a:pt x="95" y="11"/>
                  </a:lnTo>
                  <a:lnTo>
                    <a:pt x="100" y="14"/>
                  </a:lnTo>
                  <a:lnTo>
                    <a:pt x="104" y="20"/>
                  </a:lnTo>
                  <a:lnTo>
                    <a:pt x="104" y="2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09" name="Freeform 101">
              <a:extLst>
                <a:ext uri="{FF2B5EF4-FFF2-40B4-BE49-F238E27FC236}">
                  <a16:creationId xmlns:a16="http://schemas.microsoft.com/office/drawing/2014/main" id="{F36A1813-C058-4836-8396-CB87A31E5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6248" y="3011359"/>
              <a:ext cx="136495" cy="117448"/>
            </a:xfrm>
            <a:custGeom>
              <a:avLst/>
              <a:gdLst>
                <a:gd name="T0" fmla="*/ 76 w 86"/>
                <a:gd name="T1" fmla="*/ 10 h 74"/>
                <a:gd name="T2" fmla="*/ 81 w 86"/>
                <a:gd name="T3" fmla="*/ 17 h 74"/>
                <a:gd name="T4" fmla="*/ 86 w 86"/>
                <a:gd name="T5" fmla="*/ 23 h 74"/>
                <a:gd name="T6" fmla="*/ 81 w 86"/>
                <a:gd name="T7" fmla="*/ 30 h 74"/>
                <a:gd name="T8" fmla="*/ 73 w 86"/>
                <a:gd name="T9" fmla="*/ 26 h 74"/>
                <a:gd name="T10" fmla="*/ 63 w 86"/>
                <a:gd name="T11" fmla="*/ 26 h 74"/>
                <a:gd name="T12" fmla="*/ 49 w 86"/>
                <a:gd name="T13" fmla="*/ 23 h 74"/>
                <a:gd name="T14" fmla="*/ 43 w 86"/>
                <a:gd name="T15" fmla="*/ 23 h 74"/>
                <a:gd name="T16" fmla="*/ 40 w 86"/>
                <a:gd name="T17" fmla="*/ 28 h 74"/>
                <a:gd name="T18" fmla="*/ 34 w 86"/>
                <a:gd name="T19" fmla="*/ 23 h 74"/>
                <a:gd name="T20" fmla="*/ 32 w 86"/>
                <a:gd name="T21" fmla="*/ 31 h 74"/>
                <a:gd name="T22" fmla="*/ 40 w 86"/>
                <a:gd name="T23" fmla="*/ 40 h 74"/>
                <a:gd name="T24" fmla="*/ 44 w 86"/>
                <a:gd name="T25" fmla="*/ 46 h 74"/>
                <a:gd name="T26" fmla="*/ 51 w 86"/>
                <a:gd name="T27" fmla="*/ 52 h 74"/>
                <a:gd name="T28" fmla="*/ 57 w 86"/>
                <a:gd name="T29" fmla="*/ 57 h 74"/>
                <a:gd name="T30" fmla="*/ 63 w 86"/>
                <a:gd name="T31" fmla="*/ 65 h 74"/>
                <a:gd name="T32" fmla="*/ 78 w 86"/>
                <a:gd name="T33" fmla="*/ 72 h 74"/>
                <a:gd name="T34" fmla="*/ 76 w 86"/>
                <a:gd name="T35" fmla="*/ 74 h 74"/>
                <a:gd name="T36" fmla="*/ 61 w 86"/>
                <a:gd name="T37" fmla="*/ 68 h 74"/>
                <a:gd name="T38" fmla="*/ 52 w 86"/>
                <a:gd name="T39" fmla="*/ 61 h 74"/>
                <a:gd name="T40" fmla="*/ 38 w 86"/>
                <a:gd name="T41" fmla="*/ 55 h 74"/>
                <a:gd name="T42" fmla="*/ 24 w 86"/>
                <a:gd name="T43" fmla="*/ 42 h 74"/>
                <a:gd name="T44" fmla="*/ 26 w 86"/>
                <a:gd name="T45" fmla="*/ 40 h 74"/>
                <a:gd name="T46" fmla="*/ 19 w 86"/>
                <a:gd name="T47" fmla="*/ 32 h 74"/>
                <a:gd name="T48" fmla="*/ 18 w 86"/>
                <a:gd name="T49" fmla="*/ 26 h 74"/>
                <a:gd name="T50" fmla="*/ 9 w 86"/>
                <a:gd name="T51" fmla="*/ 23 h 74"/>
                <a:gd name="T52" fmla="*/ 4 w 86"/>
                <a:gd name="T53" fmla="*/ 31 h 74"/>
                <a:gd name="T54" fmla="*/ 0 w 86"/>
                <a:gd name="T55" fmla="*/ 25 h 74"/>
                <a:gd name="T56" fmla="*/ 0 w 86"/>
                <a:gd name="T57" fmla="*/ 18 h 74"/>
                <a:gd name="T58" fmla="*/ 0 w 86"/>
                <a:gd name="T59" fmla="*/ 18 h 74"/>
                <a:gd name="T60" fmla="*/ 11 w 86"/>
                <a:gd name="T61" fmla="*/ 19 h 74"/>
                <a:gd name="T62" fmla="*/ 13 w 86"/>
                <a:gd name="T63" fmla="*/ 16 h 74"/>
                <a:gd name="T64" fmla="*/ 18 w 86"/>
                <a:gd name="T65" fmla="*/ 19 h 74"/>
                <a:gd name="T66" fmla="*/ 24 w 86"/>
                <a:gd name="T67" fmla="*/ 19 h 74"/>
                <a:gd name="T68" fmla="*/ 24 w 86"/>
                <a:gd name="T69" fmla="*/ 14 h 74"/>
                <a:gd name="T70" fmla="*/ 29 w 86"/>
                <a:gd name="T71" fmla="*/ 12 h 74"/>
                <a:gd name="T72" fmla="*/ 30 w 86"/>
                <a:gd name="T73" fmla="*/ 4 h 74"/>
                <a:gd name="T74" fmla="*/ 41 w 86"/>
                <a:gd name="T75" fmla="*/ 0 h 74"/>
                <a:gd name="T76" fmla="*/ 46 w 86"/>
                <a:gd name="T77" fmla="*/ 2 h 74"/>
                <a:gd name="T78" fmla="*/ 58 w 86"/>
                <a:gd name="T79" fmla="*/ 10 h 74"/>
                <a:gd name="T80" fmla="*/ 71 w 86"/>
                <a:gd name="T81" fmla="*/ 13 h 74"/>
                <a:gd name="T82" fmla="*/ 76 w 86"/>
                <a:gd name="T83" fmla="*/ 10 h 74"/>
                <a:gd name="T84" fmla="*/ 76 w 86"/>
                <a:gd name="T85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6" h="74">
                  <a:moveTo>
                    <a:pt x="76" y="10"/>
                  </a:moveTo>
                  <a:lnTo>
                    <a:pt x="81" y="17"/>
                  </a:lnTo>
                  <a:lnTo>
                    <a:pt x="86" y="23"/>
                  </a:lnTo>
                  <a:lnTo>
                    <a:pt x="81" y="30"/>
                  </a:lnTo>
                  <a:lnTo>
                    <a:pt x="73" y="26"/>
                  </a:lnTo>
                  <a:lnTo>
                    <a:pt x="63" y="26"/>
                  </a:lnTo>
                  <a:lnTo>
                    <a:pt x="49" y="23"/>
                  </a:lnTo>
                  <a:lnTo>
                    <a:pt x="43" y="23"/>
                  </a:lnTo>
                  <a:lnTo>
                    <a:pt x="40" y="28"/>
                  </a:lnTo>
                  <a:lnTo>
                    <a:pt x="34" y="23"/>
                  </a:lnTo>
                  <a:lnTo>
                    <a:pt x="32" y="31"/>
                  </a:lnTo>
                  <a:lnTo>
                    <a:pt x="40" y="40"/>
                  </a:lnTo>
                  <a:lnTo>
                    <a:pt x="44" y="46"/>
                  </a:lnTo>
                  <a:lnTo>
                    <a:pt x="51" y="52"/>
                  </a:lnTo>
                  <a:lnTo>
                    <a:pt x="57" y="57"/>
                  </a:lnTo>
                  <a:lnTo>
                    <a:pt x="63" y="65"/>
                  </a:lnTo>
                  <a:lnTo>
                    <a:pt x="78" y="72"/>
                  </a:lnTo>
                  <a:lnTo>
                    <a:pt x="76" y="74"/>
                  </a:lnTo>
                  <a:lnTo>
                    <a:pt x="61" y="68"/>
                  </a:lnTo>
                  <a:lnTo>
                    <a:pt x="52" y="61"/>
                  </a:lnTo>
                  <a:lnTo>
                    <a:pt x="38" y="55"/>
                  </a:lnTo>
                  <a:lnTo>
                    <a:pt x="24" y="42"/>
                  </a:lnTo>
                  <a:lnTo>
                    <a:pt x="26" y="40"/>
                  </a:lnTo>
                  <a:lnTo>
                    <a:pt x="19" y="32"/>
                  </a:lnTo>
                  <a:lnTo>
                    <a:pt x="18" y="26"/>
                  </a:lnTo>
                  <a:lnTo>
                    <a:pt x="9" y="23"/>
                  </a:lnTo>
                  <a:lnTo>
                    <a:pt x="4" y="31"/>
                  </a:lnTo>
                  <a:lnTo>
                    <a:pt x="0" y="25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1" y="19"/>
                  </a:lnTo>
                  <a:lnTo>
                    <a:pt x="13" y="16"/>
                  </a:lnTo>
                  <a:lnTo>
                    <a:pt x="18" y="19"/>
                  </a:lnTo>
                  <a:lnTo>
                    <a:pt x="24" y="19"/>
                  </a:lnTo>
                  <a:lnTo>
                    <a:pt x="24" y="14"/>
                  </a:lnTo>
                  <a:lnTo>
                    <a:pt x="29" y="12"/>
                  </a:lnTo>
                  <a:lnTo>
                    <a:pt x="30" y="4"/>
                  </a:lnTo>
                  <a:lnTo>
                    <a:pt x="41" y="0"/>
                  </a:lnTo>
                  <a:lnTo>
                    <a:pt x="46" y="2"/>
                  </a:lnTo>
                  <a:lnTo>
                    <a:pt x="58" y="10"/>
                  </a:lnTo>
                  <a:lnTo>
                    <a:pt x="71" y="13"/>
                  </a:lnTo>
                  <a:lnTo>
                    <a:pt x="76" y="10"/>
                  </a:lnTo>
                  <a:lnTo>
                    <a:pt x="76" y="1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10" name="Freeform 102">
              <a:extLst>
                <a:ext uri="{FF2B5EF4-FFF2-40B4-BE49-F238E27FC236}">
                  <a16:creationId xmlns:a16="http://schemas.microsoft.com/office/drawing/2014/main" id="{C9146012-49D7-422C-A98B-DCFD23FAE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5508" y="3809689"/>
              <a:ext cx="77770" cy="57137"/>
            </a:xfrm>
            <a:custGeom>
              <a:avLst/>
              <a:gdLst>
                <a:gd name="T0" fmla="*/ 48 w 49"/>
                <a:gd name="T1" fmla="*/ 4 h 36"/>
                <a:gd name="T2" fmla="*/ 49 w 49"/>
                <a:gd name="T3" fmla="*/ 14 h 36"/>
                <a:gd name="T4" fmla="*/ 46 w 49"/>
                <a:gd name="T5" fmla="*/ 22 h 36"/>
                <a:gd name="T6" fmla="*/ 42 w 49"/>
                <a:gd name="T7" fmla="*/ 25 h 36"/>
                <a:gd name="T8" fmla="*/ 46 w 49"/>
                <a:gd name="T9" fmla="*/ 31 h 36"/>
                <a:gd name="T10" fmla="*/ 45 w 49"/>
                <a:gd name="T11" fmla="*/ 36 h 36"/>
                <a:gd name="T12" fmla="*/ 34 w 49"/>
                <a:gd name="T13" fmla="*/ 33 h 36"/>
                <a:gd name="T14" fmla="*/ 26 w 49"/>
                <a:gd name="T15" fmla="*/ 34 h 36"/>
                <a:gd name="T16" fmla="*/ 16 w 49"/>
                <a:gd name="T17" fmla="*/ 33 h 36"/>
                <a:gd name="T18" fmla="*/ 8 w 49"/>
                <a:gd name="T19" fmla="*/ 36 h 36"/>
                <a:gd name="T20" fmla="*/ 0 w 49"/>
                <a:gd name="T21" fmla="*/ 30 h 36"/>
                <a:gd name="T22" fmla="*/ 2 w 49"/>
                <a:gd name="T23" fmla="*/ 24 h 36"/>
                <a:gd name="T24" fmla="*/ 17 w 49"/>
                <a:gd name="T25" fmla="*/ 27 h 36"/>
                <a:gd name="T26" fmla="*/ 29 w 49"/>
                <a:gd name="T27" fmla="*/ 28 h 36"/>
                <a:gd name="T28" fmla="*/ 35 w 49"/>
                <a:gd name="T29" fmla="*/ 24 h 36"/>
                <a:gd name="T30" fmla="*/ 29 w 49"/>
                <a:gd name="T31" fmla="*/ 16 h 36"/>
                <a:gd name="T32" fmla="*/ 30 w 49"/>
                <a:gd name="T33" fmla="*/ 8 h 36"/>
                <a:gd name="T34" fmla="*/ 20 w 49"/>
                <a:gd name="T35" fmla="*/ 5 h 36"/>
                <a:gd name="T36" fmla="*/ 24 w 49"/>
                <a:gd name="T37" fmla="*/ 0 h 36"/>
                <a:gd name="T38" fmla="*/ 34 w 49"/>
                <a:gd name="T39" fmla="*/ 1 h 36"/>
                <a:gd name="T40" fmla="*/ 48 w 49"/>
                <a:gd name="T41" fmla="*/ 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36">
                  <a:moveTo>
                    <a:pt x="48" y="4"/>
                  </a:moveTo>
                  <a:lnTo>
                    <a:pt x="49" y="14"/>
                  </a:lnTo>
                  <a:lnTo>
                    <a:pt x="46" y="22"/>
                  </a:lnTo>
                  <a:lnTo>
                    <a:pt x="42" y="25"/>
                  </a:lnTo>
                  <a:lnTo>
                    <a:pt x="46" y="31"/>
                  </a:lnTo>
                  <a:lnTo>
                    <a:pt x="45" y="36"/>
                  </a:lnTo>
                  <a:lnTo>
                    <a:pt x="34" y="33"/>
                  </a:lnTo>
                  <a:lnTo>
                    <a:pt x="26" y="34"/>
                  </a:lnTo>
                  <a:lnTo>
                    <a:pt x="16" y="33"/>
                  </a:lnTo>
                  <a:lnTo>
                    <a:pt x="8" y="36"/>
                  </a:lnTo>
                  <a:lnTo>
                    <a:pt x="0" y="30"/>
                  </a:lnTo>
                  <a:lnTo>
                    <a:pt x="2" y="24"/>
                  </a:lnTo>
                  <a:lnTo>
                    <a:pt x="17" y="27"/>
                  </a:lnTo>
                  <a:lnTo>
                    <a:pt x="29" y="28"/>
                  </a:lnTo>
                  <a:lnTo>
                    <a:pt x="35" y="24"/>
                  </a:lnTo>
                  <a:lnTo>
                    <a:pt x="29" y="16"/>
                  </a:lnTo>
                  <a:lnTo>
                    <a:pt x="30" y="8"/>
                  </a:lnTo>
                  <a:lnTo>
                    <a:pt x="20" y="5"/>
                  </a:lnTo>
                  <a:lnTo>
                    <a:pt x="24" y="0"/>
                  </a:lnTo>
                  <a:lnTo>
                    <a:pt x="34" y="1"/>
                  </a:lnTo>
                  <a:lnTo>
                    <a:pt x="48" y="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11" name="Freeform 103">
              <a:extLst>
                <a:ext uri="{FF2B5EF4-FFF2-40B4-BE49-F238E27FC236}">
                  <a16:creationId xmlns:a16="http://schemas.microsoft.com/office/drawing/2014/main" id="{1AA1D26D-059B-4006-94AE-6897DBDBE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1799" y="2947874"/>
              <a:ext cx="150779" cy="84118"/>
            </a:xfrm>
            <a:custGeom>
              <a:avLst/>
              <a:gdLst>
                <a:gd name="T0" fmla="*/ 85 w 95"/>
                <a:gd name="T1" fmla="*/ 4 h 53"/>
                <a:gd name="T2" fmla="*/ 94 w 95"/>
                <a:gd name="T3" fmla="*/ 9 h 53"/>
                <a:gd name="T4" fmla="*/ 95 w 95"/>
                <a:gd name="T5" fmla="*/ 14 h 53"/>
                <a:gd name="T6" fmla="*/ 86 w 95"/>
                <a:gd name="T7" fmla="*/ 17 h 53"/>
                <a:gd name="T8" fmla="*/ 81 w 95"/>
                <a:gd name="T9" fmla="*/ 30 h 53"/>
                <a:gd name="T10" fmla="*/ 73 w 95"/>
                <a:gd name="T11" fmla="*/ 43 h 53"/>
                <a:gd name="T12" fmla="*/ 62 w 95"/>
                <a:gd name="T13" fmla="*/ 46 h 53"/>
                <a:gd name="T14" fmla="*/ 52 w 95"/>
                <a:gd name="T15" fmla="*/ 46 h 53"/>
                <a:gd name="T16" fmla="*/ 41 w 95"/>
                <a:gd name="T17" fmla="*/ 50 h 53"/>
                <a:gd name="T18" fmla="*/ 36 w 95"/>
                <a:gd name="T19" fmla="*/ 53 h 53"/>
                <a:gd name="T20" fmla="*/ 23 w 95"/>
                <a:gd name="T21" fmla="*/ 50 h 53"/>
                <a:gd name="T22" fmla="*/ 11 w 95"/>
                <a:gd name="T23" fmla="*/ 42 h 53"/>
                <a:gd name="T24" fmla="*/ 6 w 95"/>
                <a:gd name="T25" fmla="*/ 40 h 53"/>
                <a:gd name="T26" fmla="*/ 3 w 95"/>
                <a:gd name="T27" fmla="*/ 33 h 53"/>
                <a:gd name="T28" fmla="*/ 0 w 95"/>
                <a:gd name="T29" fmla="*/ 33 h 53"/>
                <a:gd name="T30" fmla="*/ 4 w 95"/>
                <a:gd name="T31" fmla="*/ 21 h 53"/>
                <a:gd name="T32" fmla="*/ 1 w 95"/>
                <a:gd name="T33" fmla="*/ 17 h 53"/>
                <a:gd name="T34" fmla="*/ 9 w 95"/>
                <a:gd name="T35" fmla="*/ 17 h 53"/>
                <a:gd name="T36" fmla="*/ 10 w 95"/>
                <a:gd name="T37" fmla="*/ 9 h 53"/>
                <a:gd name="T38" fmla="*/ 18 w 95"/>
                <a:gd name="T39" fmla="*/ 14 h 53"/>
                <a:gd name="T40" fmla="*/ 23 w 95"/>
                <a:gd name="T41" fmla="*/ 16 h 53"/>
                <a:gd name="T42" fmla="*/ 36 w 95"/>
                <a:gd name="T43" fmla="*/ 14 h 53"/>
                <a:gd name="T44" fmla="*/ 37 w 95"/>
                <a:gd name="T45" fmla="*/ 10 h 53"/>
                <a:gd name="T46" fmla="*/ 43 w 95"/>
                <a:gd name="T47" fmla="*/ 9 h 53"/>
                <a:gd name="T48" fmla="*/ 49 w 95"/>
                <a:gd name="T49" fmla="*/ 7 h 53"/>
                <a:gd name="T50" fmla="*/ 51 w 95"/>
                <a:gd name="T51" fmla="*/ 8 h 53"/>
                <a:gd name="T52" fmla="*/ 57 w 95"/>
                <a:gd name="T53" fmla="*/ 6 h 53"/>
                <a:gd name="T54" fmla="*/ 60 w 95"/>
                <a:gd name="T55" fmla="*/ 1 h 53"/>
                <a:gd name="T56" fmla="*/ 66 w 95"/>
                <a:gd name="T57" fmla="*/ 0 h 53"/>
                <a:gd name="T58" fmla="*/ 82 w 95"/>
                <a:gd name="T59" fmla="*/ 6 h 53"/>
                <a:gd name="T60" fmla="*/ 85 w 95"/>
                <a:gd name="T61" fmla="*/ 4 h 53"/>
                <a:gd name="T62" fmla="*/ 85 w 95"/>
                <a:gd name="T63" fmla="*/ 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53">
                  <a:moveTo>
                    <a:pt x="85" y="4"/>
                  </a:moveTo>
                  <a:lnTo>
                    <a:pt x="94" y="9"/>
                  </a:lnTo>
                  <a:lnTo>
                    <a:pt x="95" y="14"/>
                  </a:lnTo>
                  <a:lnTo>
                    <a:pt x="86" y="17"/>
                  </a:lnTo>
                  <a:lnTo>
                    <a:pt x="81" y="30"/>
                  </a:lnTo>
                  <a:lnTo>
                    <a:pt x="73" y="43"/>
                  </a:lnTo>
                  <a:lnTo>
                    <a:pt x="62" y="46"/>
                  </a:lnTo>
                  <a:lnTo>
                    <a:pt x="52" y="46"/>
                  </a:lnTo>
                  <a:lnTo>
                    <a:pt x="41" y="50"/>
                  </a:lnTo>
                  <a:lnTo>
                    <a:pt x="36" y="53"/>
                  </a:lnTo>
                  <a:lnTo>
                    <a:pt x="23" y="50"/>
                  </a:lnTo>
                  <a:lnTo>
                    <a:pt x="11" y="42"/>
                  </a:lnTo>
                  <a:lnTo>
                    <a:pt x="6" y="40"/>
                  </a:lnTo>
                  <a:lnTo>
                    <a:pt x="3" y="33"/>
                  </a:lnTo>
                  <a:lnTo>
                    <a:pt x="0" y="33"/>
                  </a:lnTo>
                  <a:lnTo>
                    <a:pt x="4" y="21"/>
                  </a:lnTo>
                  <a:lnTo>
                    <a:pt x="1" y="17"/>
                  </a:lnTo>
                  <a:lnTo>
                    <a:pt x="9" y="17"/>
                  </a:lnTo>
                  <a:lnTo>
                    <a:pt x="10" y="9"/>
                  </a:lnTo>
                  <a:lnTo>
                    <a:pt x="18" y="14"/>
                  </a:lnTo>
                  <a:lnTo>
                    <a:pt x="23" y="16"/>
                  </a:lnTo>
                  <a:lnTo>
                    <a:pt x="36" y="14"/>
                  </a:lnTo>
                  <a:lnTo>
                    <a:pt x="37" y="10"/>
                  </a:lnTo>
                  <a:lnTo>
                    <a:pt x="43" y="9"/>
                  </a:lnTo>
                  <a:lnTo>
                    <a:pt x="49" y="7"/>
                  </a:lnTo>
                  <a:lnTo>
                    <a:pt x="51" y="8"/>
                  </a:lnTo>
                  <a:lnTo>
                    <a:pt x="57" y="6"/>
                  </a:lnTo>
                  <a:lnTo>
                    <a:pt x="60" y="1"/>
                  </a:lnTo>
                  <a:lnTo>
                    <a:pt x="66" y="0"/>
                  </a:lnTo>
                  <a:lnTo>
                    <a:pt x="82" y="6"/>
                  </a:lnTo>
                  <a:lnTo>
                    <a:pt x="85" y="4"/>
                  </a:lnTo>
                  <a:lnTo>
                    <a:pt x="85" y="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12" name="Freeform 104">
              <a:extLst>
                <a:ext uri="{FF2B5EF4-FFF2-40B4-BE49-F238E27FC236}">
                  <a16:creationId xmlns:a16="http://schemas.microsoft.com/office/drawing/2014/main" id="{07EEC9B1-C4C8-4D08-9C6D-6CDEFCD0C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6145" y="4693727"/>
              <a:ext cx="47614" cy="26981"/>
            </a:xfrm>
            <a:custGeom>
              <a:avLst/>
              <a:gdLst>
                <a:gd name="T0" fmla="*/ 28 w 30"/>
                <a:gd name="T1" fmla="*/ 17 h 17"/>
                <a:gd name="T2" fmla="*/ 21 w 30"/>
                <a:gd name="T3" fmla="*/ 17 h 17"/>
                <a:gd name="T4" fmla="*/ 0 w 30"/>
                <a:gd name="T5" fmla="*/ 4 h 17"/>
                <a:gd name="T6" fmla="*/ 17 w 30"/>
                <a:gd name="T7" fmla="*/ 0 h 17"/>
                <a:gd name="T8" fmla="*/ 25 w 30"/>
                <a:gd name="T9" fmla="*/ 6 h 17"/>
                <a:gd name="T10" fmla="*/ 30 w 30"/>
                <a:gd name="T11" fmla="*/ 11 h 17"/>
                <a:gd name="T12" fmla="*/ 28 w 30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7">
                  <a:moveTo>
                    <a:pt x="28" y="17"/>
                  </a:moveTo>
                  <a:lnTo>
                    <a:pt x="21" y="17"/>
                  </a:lnTo>
                  <a:lnTo>
                    <a:pt x="0" y="4"/>
                  </a:lnTo>
                  <a:lnTo>
                    <a:pt x="17" y="0"/>
                  </a:lnTo>
                  <a:lnTo>
                    <a:pt x="25" y="6"/>
                  </a:lnTo>
                  <a:lnTo>
                    <a:pt x="30" y="11"/>
                  </a:lnTo>
                  <a:lnTo>
                    <a:pt x="28" y="1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13" name="Freeform 105">
              <a:extLst>
                <a:ext uri="{FF2B5EF4-FFF2-40B4-BE49-F238E27FC236}">
                  <a16:creationId xmlns:a16="http://schemas.microsoft.com/office/drawing/2014/main" id="{D3DF9B1E-5916-43D2-BAF5-6FFF9B878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3594" y="4679443"/>
              <a:ext cx="46027" cy="44440"/>
            </a:xfrm>
            <a:custGeom>
              <a:avLst/>
              <a:gdLst>
                <a:gd name="T0" fmla="*/ 28 w 29"/>
                <a:gd name="T1" fmla="*/ 0 h 28"/>
                <a:gd name="T2" fmla="*/ 29 w 29"/>
                <a:gd name="T3" fmla="*/ 4 h 28"/>
                <a:gd name="T4" fmla="*/ 29 w 29"/>
                <a:gd name="T5" fmla="*/ 9 h 28"/>
                <a:gd name="T6" fmla="*/ 17 w 29"/>
                <a:gd name="T7" fmla="*/ 24 h 28"/>
                <a:gd name="T8" fmla="*/ 2 w 29"/>
                <a:gd name="T9" fmla="*/ 28 h 28"/>
                <a:gd name="T10" fmla="*/ 0 w 29"/>
                <a:gd name="T11" fmla="*/ 26 h 28"/>
                <a:gd name="T12" fmla="*/ 3 w 29"/>
                <a:gd name="T13" fmla="*/ 20 h 28"/>
                <a:gd name="T14" fmla="*/ 11 w 29"/>
                <a:gd name="T15" fmla="*/ 8 h 28"/>
                <a:gd name="T16" fmla="*/ 28 w 29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8">
                  <a:moveTo>
                    <a:pt x="28" y="0"/>
                  </a:moveTo>
                  <a:lnTo>
                    <a:pt x="29" y="4"/>
                  </a:lnTo>
                  <a:lnTo>
                    <a:pt x="29" y="9"/>
                  </a:lnTo>
                  <a:lnTo>
                    <a:pt x="17" y="24"/>
                  </a:lnTo>
                  <a:lnTo>
                    <a:pt x="2" y="28"/>
                  </a:lnTo>
                  <a:lnTo>
                    <a:pt x="0" y="26"/>
                  </a:lnTo>
                  <a:lnTo>
                    <a:pt x="3" y="20"/>
                  </a:lnTo>
                  <a:lnTo>
                    <a:pt x="11" y="8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14" name="Freeform 106">
              <a:extLst>
                <a:ext uri="{FF2B5EF4-FFF2-40B4-BE49-F238E27FC236}">
                  <a16:creationId xmlns:a16="http://schemas.microsoft.com/office/drawing/2014/main" id="{6076155F-8BDD-4AF2-BF14-0A713B095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9008" y="4655635"/>
              <a:ext cx="65073" cy="28568"/>
            </a:xfrm>
            <a:custGeom>
              <a:avLst/>
              <a:gdLst>
                <a:gd name="T0" fmla="*/ 21 w 41"/>
                <a:gd name="T1" fmla="*/ 0 h 18"/>
                <a:gd name="T2" fmla="*/ 26 w 41"/>
                <a:gd name="T3" fmla="*/ 5 h 18"/>
                <a:gd name="T4" fmla="*/ 37 w 41"/>
                <a:gd name="T5" fmla="*/ 4 h 18"/>
                <a:gd name="T6" fmla="*/ 41 w 41"/>
                <a:gd name="T7" fmla="*/ 12 h 18"/>
                <a:gd name="T8" fmla="*/ 21 w 41"/>
                <a:gd name="T9" fmla="*/ 15 h 18"/>
                <a:gd name="T10" fmla="*/ 9 w 41"/>
                <a:gd name="T11" fmla="*/ 18 h 18"/>
                <a:gd name="T12" fmla="*/ 0 w 41"/>
                <a:gd name="T13" fmla="*/ 18 h 18"/>
                <a:gd name="T14" fmla="*/ 7 w 41"/>
                <a:gd name="T15" fmla="*/ 6 h 18"/>
                <a:gd name="T16" fmla="*/ 16 w 41"/>
                <a:gd name="T17" fmla="*/ 6 h 18"/>
                <a:gd name="T18" fmla="*/ 21 w 41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18">
                  <a:moveTo>
                    <a:pt x="21" y="0"/>
                  </a:moveTo>
                  <a:lnTo>
                    <a:pt x="26" y="5"/>
                  </a:lnTo>
                  <a:lnTo>
                    <a:pt x="37" y="4"/>
                  </a:lnTo>
                  <a:lnTo>
                    <a:pt x="41" y="12"/>
                  </a:lnTo>
                  <a:lnTo>
                    <a:pt x="21" y="15"/>
                  </a:lnTo>
                  <a:lnTo>
                    <a:pt x="9" y="18"/>
                  </a:lnTo>
                  <a:lnTo>
                    <a:pt x="0" y="18"/>
                  </a:lnTo>
                  <a:lnTo>
                    <a:pt x="7" y="6"/>
                  </a:lnTo>
                  <a:lnTo>
                    <a:pt x="16" y="6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15" name="Freeform 107">
              <a:extLst>
                <a:ext uri="{FF2B5EF4-FFF2-40B4-BE49-F238E27FC236}">
                  <a16:creationId xmlns:a16="http://schemas.microsoft.com/office/drawing/2014/main" id="{89DF70B4-622A-4763-AB33-F40843135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3126" y="4655635"/>
              <a:ext cx="80944" cy="25394"/>
            </a:xfrm>
            <a:custGeom>
              <a:avLst/>
              <a:gdLst>
                <a:gd name="T0" fmla="*/ 51 w 51"/>
                <a:gd name="T1" fmla="*/ 0 h 16"/>
                <a:gd name="T2" fmla="*/ 48 w 51"/>
                <a:gd name="T3" fmla="*/ 11 h 16"/>
                <a:gd name="T4" fmla="*/ 23 w 51"/>
                <a:gd name="T5" fmla="*/ 16 h 16"/>
                <a:gd name="T6" fmla="*/ 0 w 51"/>
                <a:gd name="T7" fmla="*/ 14 h 16"/>
                <a:gd name="T8" fmla="*/ 1 w 51"/>
                <a:gd name="T9" fmla="*/ 6 h 16"/>
                <a:gd name="T10" fmla="*/ 14 w 51"/>
                <a:gd name="T11" fmla="*/ 3 h 16"/>
                <a:gd name="T12" fmla="*/ 25 w 51"/>
                <a:gd name="T13" fmla="*/ 8 h 16"/>
                <a:gd name="T14" fmla="*/ 36 w 51"/>
                <a:gd name="T15" fmla="*/ 6 h 16"/>
                <a:gd name="T16" fmla="*/ 51 w 51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16">
                  <a:moveTo>
                    <a:pt x="51" y="0"/>
                  </a:moveTo>
                  <a:lnTo>
                    <a:pt x="48" y="11"/>
                  </a:lnTo>
                  <a:lnTo>
                    <a:pt x="23" y="16"/>
                  </a:lnTo>
                  <a:lnTo>
                    <a:pt x="0" y="14"/>
                  </a:lnTo>
                  <a:lnTo>
                    <a:pt x="1" y="6"/>
                  </a:lnTo>
                  <a:lnTo>
                    <a:pt x="14" y="3"/>
                  </a:lnTo>
                  <a:lnTo>
                    <a:pt x="25" y="8"/>
                  </a:lnTo>
                  <a:lnTo>
                    <a:pt x="36" y="6"/>
                  </a:lnTo>
                  <a:lnTo>
                    <a:pt x="51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16" name="Freeform 108">
              <a:extLst>
                <a:ext uri="{FF2B5EF4-FFF2-40B4-BE49-F238E27FC236}">
                  <a16:creationId xmlns:a16="http://schemas.microsoft.com/office/drawing/2014/main" id="{7635FE4E-B6C8-4233-85A0-DC5290E432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2209" y="4588976"/>
              <a:ext cx="271403" cy="85705"/>
            </a:xfrm>
            <a:custGeom>
              <a:avLst/>
              <a:gdLst>
                <a:gd name="T0" fmla="*/ 54 w 171"/>
                <a:gd name="T1" fmla="*/ 17 h 54"/>
                <a:gd name="T2" fmla="*/ 86 w 171"/>
                <a:gd name="T3" fmla="*/ 19 h 54"/>
                <a:gd name="T4" fmla="*/ 90 w 171"/>
                <a:gd name="T5" fmla="*/ 11 h 54"/>
                <a:gd name="T6" fmla="*/ 120 w 171"/>
                <a:gd name="T7" fmla="*/ 20 h 54"/>
                <a:gd name="T8" fmla="*/ 126 w 171"/>
                <a:gd name="T9" fmla="*/ 32 h 54"/>
                <a:gd name="T10" fmla="*/ 151 w 171"/>
                <a:gd name="T11" fmla="*/ 36 h 54"/>
                <a:gd name="T12" fmla="*/ 171 w 171"/>
                <a:gd name="T13" fmla="*/ 47 h 54"/>
                <a:gd name="T14" fmla="*/ 151 w 171"/>
                <a:gd name="T15" fmla="*/ 54 h 54"/>
                <a:gd name="T16" fmla="*/ 133 w 171"/>
                <a:gd name="T17" fmla="*/ 47 h 54"/>
                <a:gd name="T18" fmla="*/ 118 w 171"/>
                <a:gd name="T19" fmla="*/ 47 h 54"/>
                <a:gd name="T20" fmla="*/ 100 w 171"/>
                <a:gd name="T21" fmla="*/ 46 h 54"/>
                <a:gd name="T22" fmla="*/ 86 w 171"/>
                <a:gd name="T23" fmla="*/ 43 h 54"/>
                <a:gd name="T24" fmla="*/ 66 w 171"/>
                <a:gd name="T25" fmla="*/ 35 h 54"/>
                <a:gd name="T26" fmla="*/ 55 w 171"/>
                <a:gd name="T27" fmla="*/ 34 h 54"/>
                <a:gd name="T28" fmla="*/ 47 w 171"/>
                <a:gd name="T29" fmla="*/ 36 h 54"/>
                <a:gd name="T30" fmla="*/ 17 w 171"/>
                <a:gd name="T31" fmla="*/ 28 h 54"/>
                <a:gd name="T32" fmla="*/ 15 w 171"/>
                <a:gd name="T33" fmla="*/ 20 h 54"/>
                <a:gd name="T34" fmla="*/ 0 w 171"/>
                <a:gd name="T35" fmla="*/ 18 h 54"/>
                <a:gd name="T36" fmla="*/ 12 w 171"/>
                <a:gd name="T37" fmla="*/ 0 h 54"/>
                <a:gd name="T38" fmla="*/ 32 w 171"/>
                <a:gd name="T39" fmla="*/ 1 h 54"/>
                <a:gd name="T40" fmla="*/ 45 w 171"/>
                <a:gd name="T41" fmla="*/ 8 h 54"/>
                <a:gd name="T42" fmla="*/ 52 w 171"/>
                <a:gd name="T43" fmla="*/ 10 h 54"/>
                <a:gd name="T44" fmla="*/ 54 w 171"/>
                <a:gd name="T45" fmla="*/ 1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1" h="54">
                  <a:moveTo>
                    <a:pt x="54" y="17"/>
                  </a:moveTo>
                  <a:lnTo>
                    <a:pt x="86" y="19"/>
                  </a:lnTo>
                  <a:lnTo>
                    <a:pt x="90" y="11"/>
                  </a:lnTo>
                  <a:lnTo>
                    <a:pt x="120" y="20"/>
                  </a:lnTo>
                  <a:lnTo>
                    <a:pt x="126" y="32"/>
                  </a:lnTo>
                  <a:lnTo>
                    <a:pt x="151" y="36"/>
                  </a:lnTo>
                  <a:lnTo>
                    <a:pt x="171" y="47"/>
                  </a:lnTo>
                  <a:lnTo>
                    <a:pt x="151" y="54"/>
                  </a:lnTo>
                  <a:lnTo>
                    <a:pt x="133" y="47"/>
                  </a:lnTo>
                  <a:lnTo>
                    <a:pt x="118" y="47"/>
                  </a:lnTo>
                  <a:lnTo>
                    <a:pt x="100" y="46"/>
                  </a:lnTo>
                  <a:lnTo>
                    <a:pt x="86" y="43"/>
                  </a:lnTo>
                  <a:lnTo>
                    <a:pt x="66" y="35"/>
                  </a:lnTo>
                  <a:lnTo>
                    <a:pt x="55" y="34"/>
                  </a:lnTo>
                  <a:lnTo>
                    <a:pt x="47" y="36"/>
                  </a:lnTo>
                  <a:lnTo>
                    <a:pt x="17" y="28"/>
                  </a:lnTo>
                  <a:lnTo>
                    <a:pt x="15" y="20"/>
                  </a:lnTo>
                  <a:lnTo>
                    <a:pt x="0" y="18"/>
                  </a:lnTo>
                  <a:lnTo>
                    <a:pt x="12" y="0"/>
                  </a:lnTo>
                  <a:lnTo>
                    <a:pt x="32" y="1"/>
                  </a:lnTo>
                  <a:lnTo>
                    <a:pt x="45" y="8"/>
                  </a:lnTo>
                  <a:lnTo>
                    <a:pt x="52" y="10"/>
                  </a:lnTo>
                  <a:lnTo>
                    <a:pt x="54" y="1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17" name="Freeform 109">
              <a:extLst>
                <a:ext uri="{FF2B5EF4-FFF2-40B4-BE49-F238E27FC236}">
                  <a16:creationId xmlns:a16="http://schemas.microsoft.com/office/drawing/2014/main" id="{B23CB273-203E-43D2-A749-020B168E5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07217" y="4574691"/>
              <a:ext cx="17458" cy="44440"/>
            </a:xfrm>
            <a:custGeom>
              <a:avLst/>
              <a:gdLst>
                <a:gd name="T0" fmla="*/ 10 w 11"/>
                <a:gd name="T1" fmla="*/ 15 h 28"/>
                <a:gd name="T2" fmla="*/ 0 w 11"/>
                <a:gd name="T3" fmla="*/ 28 h 28"/>
                <a:gd name="T4" fmla="*/ 0 w 11"/>
                <a:gd name="T5" fmla="*/ 14 h 28"/>
                <a:gd name="T6" fmla="*/ 3 w 11"/>
                <a:gd name="T7" fmla="*/ 7 h 28"/>
                <a:gd name="T8" fmla="*/ 7 w 11"/>
                <a:gd name="T9" fmla="*/ 0 h 28"/>
                <a:gd name="T10" fmla="*/ 11 w 11"/>
                <a:gd name="T11" fmla="*/ 6 h 28"/>
                <a:gd name="T12" fmla="*/ 10 w 11"/>
                <a:gd name="T13" fmla="*/ 1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8">
                  <a:moveTo>
                    <a:pt x="10" y="15"/>
                  </a:moveTo>
                  <a:lnTo>
                    <a:pt x="0" y="28"/>
                  </a:lnTo>
                  <a:lnTo>
                    <a:pt x="0" y="14"/>
                  </a:lnTo>
                  <a:lnTo>
                    <a:pt x="3" y="7"/>
                  </a:lnTo>
                  <a:lnTo>
                    <a:pt x="7" y="0"/>
                  </a:lnTo>
                  <a:lnTo>
                    <a:pt x="11" y="6"/>
                  </a:lnTo>
                  <a:lnTo>
                    <a:pt x="10" y="15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18" name="Freeform 110">
              <a:extLst>
                <a:ext uri="{FF2B5EF4-FFF2-40B4-BE49-F238E27FC236}">
                  <a16:creationId xmlns:a16="http://schemas.microsoft.com/office/drawing/2014/main" id="{A9AA2F81-4A3C-4264-AA18-0702DAB70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4539" y="4506444"/>
              <a:ext cx="33330" cy="19046"/>
            </a:xfrm>
            <a:custGeom>
              <a:avLst/>
              <a:gdLst>
                <a:gd name="T0" fmla="*/ 21 w 21"/>
                <a:gd name="T1" fmla="*/ 6 h 12"/>
                <a:gd name="T2" fmla="*/ 15 w 21"/>
                <a:gd name="T3" fmla="*/ 12 h 12"/>
                <a:gd name="T4" fmla="*/ 3 w 21"/>
                <a:gd name="T5" fmla="*/ 9 h 12"/>
                <a:gd name="T6" fmla="*/ 0 w 21"/>
                <a:gd name="T7" fmla="*/ 0 h 12"/>
                <a:gd name="T8" fmla="*/ 17 w 21"/>
                <a:gd name="T9" fmla="*/ 0 h 12"/>
                <a:gd name="T10" fmla="*/ 21 w 21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2">
                  <a:moveTo>
                    <a:pt x="21" y="6"/>
                  </a:moveTo>
                  <a:lnTo>
                    <a:pt x="15" y="12"/>
                  </a:lnTo>
                  <a:lnTo>
                    <a:pt x="3" y="9"/>
                  </a:lnTo>
                  <a:lnTo>
                    <a:pt x="0" y="0"/>
                  </a:lnTo>
                  <a:lnTo>
                    <a:pt x="17" y="0"/>
                  </a:lnTo>
                  <a:lnTo>
                    <a:pt x="21" y="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19" name="Freeform 111">
              <a:extLst>
                <a:ext uri="{FF2B5EF4-FFF2-40B4-BE49-F238E27FC236}">
                  <a16:creationId xmlns:a16="http://schemas.microsoft.com/office/drawing/2014/main" id="{5EF987F3-DC62-4899-83E1-9F07ADE1A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5327" y="4495334"/>
              <a:ext cx="77770" cy="31743"/>
            </a:xfrm>
            <a:custGeom>
              <a:avLst/>
              <a:gdLst>
                <a:gd name="T0" fmla="*/ 44 w 49"/>
                <a:gd name="T1" fmla="*/ 6 h 20"/>
                <a:gd name="T2" fmla="*/ 49 w 49"/>
                <a:gd name="T3" fmla="*/ 20 h 20"/>
                <a:gd name="T4" fmla="*/ 36 w 49"/>
                <a:gd name="T5" fmla="*/ 13 h 20"/>
                <a:gd name="T6" fmla="*/ 22 w 49"/>
                <a:gd name="T7" fmla="*/ 11 h 20"/>
                <a:gd name="T8" fmla="*/ 12 w 49"/>
                <a:gd name="T9" fmla="*/ 12 h 20"/>
                <a:gd name="T10" fmla="*/ 0 w 49"/>
                <a:gd name="T11" fmla="*/ 11 h 20"/>
                <a:gd name="T12" fmla="*/ 5 w 49"/>
                <a:gd name="T13" fmla="*/ 1 h 20"/>
                <a:gd name="T14" fmla="*/ 25 w 49"/>
                <a:gd name="T15" fmla="*/ 0 h 20"/>
                <a:gd name="T16" fmla="*/ 44 w 49"/>
                <a:gd name="T1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20">
                  <a:moveTo>
                    <a:pt x="44" y="6"/>
                  </a:moveTo>
                  <a:lnTo>
                    <a:pt x="49" y="20"/>
                  </a:lnTo>
                  <a:lnTo>
                    <a:pt x="36" y="13"/>
                  </a:lnTo>
                  <a:lnTo>
                    <a:pt x="22" y="11"/>
                  </a:lnTo>
                  <a:lnTo>
                    <a:pt x="12" y="12"/>
                  </a:lnTo>
                  <a:lnTo>
                    <a:pt x="0" y="11"/>
                  </a:lnTo>
                  <a:lnTo>
                    <a:pt x="5" y="1"/>
                  </a:lnTo>
                  <a:lnTo>
                    <a:pt x="25" y="0"/>
                  </a:lnTo>
                  <a:lnTo>
                    <a:pt x="44" y="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20" name="Freeform 112">
              <a:extLst>
                <a:ext uri="{FF2B5EF4-FFF2-40B4-BE49-F238E27FC236}">
                  <a16:creationId xmlns:a16="http://schemas.microsoft.com/office/drawing/2014/main" id="{B15DD963-287C-4EF4-BABD-F05DE778E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8336" y="4422325"/>
              <a:ext cx="277751" cy="265052"/>
            </a:xfrm>
            <a:custGeom>
              <a:avLst/>
              <a:gdLst>
                <a:gd name="T0" fmla="*/ 175 w 175"/>
                <a:gd name="T1" fmla="*/ 42 h 167"/>
                <a:gd name="T2" fmla="*/ 172 w 175"/>
                <a:gd name="T3" fmla="*/ 105 h 167"/>
                <a:gd name="T4" fmla="*/ 167 w 175"/>
                <a:gd name="T5" fmla="*/ 167 h 167"/>
                <a:gd name="T6" fmla="*/ 153 w 175"/>
                <a:gd name="T7" fmla="*/ 151 h 167"/>
                <a:gd name="T8" fmla="*/ 137 w 175"/>
                <a:gd name="T9" fmla="*/ 147 h 167"/>
                <a:gd name="T10" fmla="*/ 133 w 175"/>
                <a:gd name="T11" fmla="*/ 152 h 167"/>
                <a:gd name="T12" fmla="*/ 111 w 175"/>
                <a:gd name="T13" fmla="*/ 153 h 167"/>
                <a:gd name="T14" fmla="*/ 119 w 175"/>
                <a:gd name="T15" fmla="*/ 137 h 167"/>
                <a:gd name="T16" fmla="*/ 130 w 175"/>
                <a:gd name="T17" fmla="*/ 132 h 167"/>
                <a:gd name="T18" fmla="*/ 128 w 175"/>
                <a:gd name="T19" fmla="*/ 111 h 167"/>
                <a:gd name="T20" fmla="*/ 121 w 175"/>
                <a:gd name="T21" fmla="*/ 96 h 167"/>
                <a:gd name="T22" fmla="*/ 89 w 175"/>
                <a:gd name="T23" fmla="*/ 79 h 167"/>
                <a:gd name="T24" fmla="*/ 76 w 175"/>
                <a:gd name="T25" fmla="*/ 78 h 167"/>
                <a:gd name="T26" fmla="*/ 51 w 175"/>
                <a:gd name="T27" fmla="*/ 60 h 167"/>
                <a:gd name="T28" fmla="*/ 45 w 175"/>
                <a:gd name="T29" fmla="*/ 70 h 167"/>
                <a:gd name="T30" fmla="*/ 39 w 175"/>
                <a:gd name="T31" fmla="*/ 71 h 167"/>
                <a:gd name="T32" fmla="*/ 36 w 175"/>
                <a:gd name="T33" fmla="*/ 65 h 167"/>
                <a:gd name="T34" fmla="*/ 36 w 175"/>
                <a:gd name="T35" fmla="*/ 56 h 167"/>
                <a:gd name="T36" fmla="*/ 24 w 175"/>
                <a:gd name="T37" fmla="*/ 47 h 167"/>
                <a:gd name="T38" fmla="*/ 42 w 175"/>
                <a:gd name="T39" fmla="*/ 39 h 167"/>
                <a:gd name="T40" fmla="*/ 53 w 175"/>
                <a:gd name="T41" fmla="*/ 40 h 167"/>
                <a:gd name="T42" fmla="*/ 53 w 175"/>
                <a:gd name="T43" fmla="*/ 35 h 167"/>
                <a:gd name="T44" fmla="*/ 28 w 175"/>
                <a:gd name="T45" fmla="*/ 35 h 167"/>
                <a:gd name="T46" fmla="*/ 22 w 175"/>
                <a:gd name="T47" fmla="*/ 24 h 167"/>
                <a:gd name="T48" fmla="*/ 7 w 175"/>
                <a:gd name="T49" fmla="*/ 20 h 167"/>
                <a:gd name="T50" fmla="*/ 0 w 175"/>
                <a:gd name="T51" fmla="*/ 11 h 167"/>
                <a:gd name="T52" fmla="*/ 22 w 175"/>
                <a:gd name="T53" fmla="*/ 6 h 167"/>
                <a:gd name="T54" fmla="*/ 31 w 175"/>
                <a:gd name="T55" fmla="*/ 0 h 167"/>
                <a:gd name="T56" fmla="*/ 58 w 175"/>
                <a:gd name="T57" fmla="*/ 8 h 167"/>
                <a:gd name="T58" fmla="*/ 61 w 175"/>
                <a:gd name="T59" fmla="*/ 15 h 167"/>
                <a:gd name="T60" fmla="*/ 65 w 175"/>
                <a:gd name="T61" fmla="*/ 45 h 167"/>
                <a:gd name="T62" fmla="*/ 82 w 175"/>
                <a:gd name="T63" fmla="*/ 57 h 167"/>
                <a:gd name="T64" fmla="*/ 96 w 175"/>
                <a:gd name="T65" fmla="*/ 36 h 167"/>
                <a:gd name="T66" fmla="*/ 116 w 175"/>
                <a:gd name="T67" fmla="*/ 25 h 167"/>
                <a:gd name="T68" fmla="*/ 130 w 175"/>
                <a:gd name="T69" fmla="*/ 25 h 167"/>
                <a:gd name="T70" fmla="*/ 145 w 175"/>
                <a:gd name="T71" fmla="*/ 32 h 167"/>
                <a:gd name="T72" fmla="*/ 157 w 175"/>
                <a:gd name="T73" fmla="*/ 39 h 167"/>
                <a:gd name="T74" fmla="*/ 175 w 175"/>
                <a:gd name="T75" fmla="*/ 4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5" h="167">
                  <a:moveTo>
                    <a:pt x="175" y="42"/>
                  </a:moveTo>
                  <a:lnTo>
                    <a:pt x="172" y="105"/>
                  </a:lnTo>
                  <a:lnTo>
                    <a:pt x="167" y="167"/>
                  </a:lnTo>
                  <a:lnTo>
                    <a:pt x="153" y="151"/>
                  </a:lnTo>
                  <a:lnTo>
                    <a:pt x="137" y="147"/>
                  </a:lnTo>
                  <a:lnTo>
                    <a:pt x="133" y="152"/>
                  </a:lnTo>
                  <a:lnTo>
                    <a:pt x="111" y="153"/>
                  </a:lnTo>
                  <a:lnTo>
                    <a:pt x="119" y="137"/>
                  </a:lnTo>
                  <a:lnTo>
                    <a:pt x="130" y="132"/>
                  </a:lnTo>
                  <a:lnTo>
                    <a:pt x="128" y="111"/>
                  </a:lnTo>
                  <a:lnTo>
                    <a:pt x="121" y="96"/>
                  </a:lnTo>
                  <a:lnTo>
                    <a:pt x="89" y="79"/>
                  </a:lnTo>
                  <a:lnTo>
                    <a:pt x="76" y="78"/>
                  </a:lnTo>
                  <a:lnTo>
                    <a:pt x="51" y="60"/>
                  </a:lnTo>
                  <a:lnTo>
                    <a:pt x="45" y="70"/>
                  </a:lnTo>
                  <a:lnTo>
                    <a:pt x="39" y="71"/>
                  </a:lnTo>
                  <a:lnTo>
                    <a:pt x="36" y="65"/>
                  </a:lnTo>
                  <a:lnTo>
                    <a:pt x="36" y="56"/>
                  </a:lnTo>
                  <a:lnTo>
                    <a:pt x="24" y="47"/>
                  </a:lnTo>
                  <a:lnTo>
                    <a:pt x="42" y="39"/>
                  </a:lnTo>
                  <a:lnTo>
                    <a:pt x="53" y="40"/>
                  </a:lnTo>
                  <a:lnTo>
                    <a:pt x="53" y="35"/>
                  </a:lnTo>
                  <a:lnTo>
                    <a:pt x="28" y="35"/>
                  </a:lnTo>
                  <a:lnTo>
                    <a:pt x="22" y="24"/>
                  </a:lnTo>
                  <a:lnTo>
                    <a:pt x="7" y="20"/>
                  </a:lnTo>
                  <a:lnTo>
                    <a:pt x="0" y="11"/>
                  </a:lnTo>
                  <a:lnTo>
                    <a:pt x="22" y="6"/>
                  </a:lnTo>
                  <a:lnTo>
                    <a:pt x="31" y="0"/>
                  </a:lnTo>
                  <a:lnTo>
                    <a:pt x="58" y="8"/>
                  </a:lnTo>
                  <a:lnTo>
                    <a:pt x="61" y="15"/>
                  </a:lnTo>
                  <a:lnTo>
                    <a:pt x="65" y="45"/>
                  </a:lnTo>
                  <a:lnTo>
                    <a:pt x="82" y="57"/>
                  </a:lnTo>
                  <a:lnTo>
                    <a:pt x="96" y="36"/>
                  </a:lnTo>
                  <a:lnTo>
                    <a:pt x="116" y="25"/>
                  </a:lnTo>
                  <a:lnTo>
                    <a:pt x="130" y="25"/>
                  </a:lnTo>
                  <a:lnTo>
                    <a:pt x="145" y="32"/>
                  </a:lnTo>
                  <a:lnTo>
                    <a:pt x="157" y="39"/>
                  </a:lnTo>
                  <a:lnTo>
                    <a:pt x="175" y="4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21" name="Freeform 113">
              <a:extLst>
                <a:ext uri="{FF2B5EF4-FFF2-40B4-BE49-F238E27FC236}">
                  <a16:creationId xmlns:a16="http://schemas.microsoft.com/office/drawing/2014/main" id="{00345615-6147-4AB5-9D95-D6586DBCB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04081" y="4362014"/>
              <a:ext cx="173000" cy="220612"/>
            </a:xfrm>
            <a:custGeom>
              <a:avLst/>
              <a:gdLst>
                <a:gd name="T0" fmla="*/ 109 w 109"/>
                <a:gd name="T1" fmla="*/ 4 h 139"/>
                <a:gd name="T2" fmla="*/ 96 w 109"/>
                <a:gd name="T3" fmla="*/ 23 h 139"/>
                <a:gd name="T4" fmla="*/ 83 w 109"/>
                <a:gd name="T5" fmla="*/ 26 h 139"/>
                <a:gd name="T6" fmla="*/ 67 w 109"/>
                <a:gd name="T7" fmla="*/ 23 h 139"/>
                <a:gd name="T8" fmla="*/ 39 w 109"/>
                <a:gd name="T9" fmla="*/ 24 h 139"/>
                <a:gd name="T10" fmla="*/ 24 w 109"/>
                <a:gd name="T11" fmla="*/ 26 h 139"/>
                <a:gd name="T12" fmla="*/ 22 w 109"/>
                <a:gd name="T13" fmla="*/ 41 h 139"/>
                <a:gd name="T14" fmla="*/ 37 w 109"/>
                <a:gd name="T15" fmla="*/ 58 h 139"/>
                <a:gd name="T16" fmla="*/ 46 w 109"/>
                <a:gd name="T17" fmla="*/ 49 h 139"/>
                <a:gd name="T18" fmla="*/ 77 w 109"/>
                <a:gd name="T19" fmla="*/ 43 h 139"/>
                <a:gd name="T20" fmla="*/ 76 w 109"/>
                <a:gd name="T21" fmla="*/ 52 h 139"/>
                <a:gd name="T22" fmla="*/ 69 w 109"/>
                <a:gd name="T23" fmla="*/ 49 h 139"/>
                <a:gd name="T24" fmla="*/ 61 w 109"/>
                <a:gd name="T25" fmla="*/ 60 h 139"/>
                <a:gd name="T26" fmla="*/ 46 w 109"/>
                <a:gd name="T27" fmla="*/ 67 h 139"/>
                <a:gd name="T28" fmla="*/ 61 w 109"/>
                <a:gd name="T29" fmla="*/ 91 h 139"/>
                <a:gd name="T30" fmla="*/ 58 w 109"/>
                <a:gd name="T31" fmla="*/ 98 h 139"/>
                <a:gd name="T32" fmla="*/ 72 w 109"/>
                <a:gd name="T33" fmla="*/ 120 h 139"/>
                <a:gd name="T34" fmla="*/ 71 w 109"/>
                <a:gd name="T35" fmla="*/ 132 h 139"/>
                <a:gd name="T36" fmla="*/ 62 w 109"/>
                <a:gd name="T37" fmla="*/ 138 h 139"/>
                <a:gd name="T38" fmla="*/ 56 w 109"/>
                <a:gd name="T39" fmla="*/ 131 h 139"/>
                <a:gd name="T40" fmla="*/ 65 w 109"/>
                <a:gd name="T41" fmla="*/ 116 h 139"/>
                <a:gd name="T42" fmla="*/ 48 w 109"/>
                <a:gd name="T43" fmla="*/ 123 h 139"/>
                <a:gd name="T44" fmla="*/ 44 w 109"/>
                <a:gd name="T45" fmla="*/ 118 h 139"/>
                <a:gd name="T46" fmla="*/ 46 w 109"/>
                <a:gd name="T47" fmla="*/ 111 h 139"/>
                <a:gd name="T48" fmla="*/ 35 w 109"/>
                <a:gd name="T49" fmla="*/ 100 h 139"/>
                <a:gd name="T50" fmla="*/ 37 w 109"/>
                <a:gd name="T51" fmla="*/ 81 h 139"/>
                <a:gd name="T52" fmla="*/ 25 w 109"/>
                <a:gd name="T53" fmla="*/ 86 h 139"/>
                <a:gd name="T54" fmla="*/ 26 w 109"/>
                <a:gd name="T55" fmla="*/ 109 h 139"/>
                <a:gd name="T56" fmla="*/ 25 w 109"/>
                <a:gd name="T57" fmla="*/ 136 h 139"/>
                <a:gd name="T58" fmla="*/ 15 w 109"/>
                <a:gd name="T59" fmla="*/ 139 h 139"/>
                <a:gd name="T60" fmla="*/ 7 w 109"/>
                <a:gd name="T61" fmla="*/ 134 h 139"/>
                <a:gd name="T62" fmla="*/ 13 w 109"/>
                <a:gd name="T63" fmla="*/ 116 h 139"/>
                <a:gd name="T64" fmla="*/ 12 w 109"/>
                <a:gd name="T65" fmla="*/ 97 h 139"/>
                <a:gd name="T66" fmla="*/ 4 w 109"/>
                <a:gd name="T67" fmla="*/ 97 h 139"/>
                <a:gd name="T68" fmla="*/ 0 w 109"/>
                <a:gd name="T69" fmla="*/ 84 h 139"/>
                <a:gd name="T70" fmla="*/ 7 w 109"/>
                <a:gd name="T71" fmla="*/ 72 h 139"/>
                <a:gd name="T72" fmla="*/ 9 w 109"/>
                <a:gd name="T73" fmla="*/ 57 h 139"/>
                <a:gd name="T74" fmla="*/ 18 w 109"/>
                <a:gd name="T75" fmla="*/ 28 h 139"/>
                <a:gd name="T76" fmla="*/ 22 w 109"/>
                <a:gd name="T77" fmla="*/ 20 h 139"/>
                <a:gd name="T78" fmla="*/ 36 w 109"/>
                <a:gd name="T79" fmla="*/ 6 h 139"/>
                <a:gd name="T80" fmla="*/ 49 w 109"/>
                <a:gd name="T81" fmla="*/ 12 h 139"/>
                <a:gd name="T82" fmla="*/ 70 w 109"/>
                <a:gd name="T83" fmla="*/ 14 h 139"/>
                <a:gd name="T84" fmla="*/ 89 w 109"/>
                <a:gd name="T85" fmla="*/ 14 h 139"/>
                <a:gd name="T86" fmla="*/ 106 w 109"/>
                <a:gd name="T87" fmla="*/ 0 h 139"/>
                <a:gd name="T88" fmla="*/ 109 w 109"/>
                <a:gd name="T89" fmla="*/ 4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9" h="139">
                  <a:moveTo>
                    <a:pt x="109" y="4"/>
                  </a:moveTo>
                  <a:lnTo>
                    <a:pt x="96" y="23"/>
                  </a:lnTo>
                  <a:lnTo>
                    <a:pt x="83" y="26"/>
                  </a:lnTo>
                  <a:lnTo>
                    <a:pt x="67" y="23"/>
                  </a:lnTo>
                  <a:lnTo>
                    <a:pt x="39" y="24"/>
                  </a:lnTo>
                  <a:lnTo>
                    <a:pt x="24" y="26"/>
                  </a:lnTo>
                  <a:lnTo>
                    <a:pt x="22" y="41"/>
                  </a:lnTo>
                  <a:lnTo>
                    <a:pt x="37" y="58"/>
                  </a:lnTo>
                  <a:lnTo>
                    <a:pt x="46" y="49"/>
                  </a:lnTo>
                  <a:lnTo>
                    <a:pt x="77" y="43"/>
                  </a:lnTo>
                  <a:lnTo>
                    <a:pt x="76" y="52"/>
                  </a:lnTo>
                  <a:lnTo>
                    <a:pt x="69" y="49"/>
                  </a:lnTo>
                  <a:lnTo>
                    <a:pt x="61" y="60"/>
                  </a:lnTo>
                  <a:lnTo>
                    <a:pt x="46" y="67"/>
                  </a:lnTo>
                  <a:lnTo>
                    <a:pt x="61" y="91"/>
                  </a:lnTo>
                  <a:lnTo>
                    <a:pt x="58" y="98"/>
                  </a:lnTo>
                  <a:lnTo>
                    <a:pt x="72" y="120"/>
                  </a:lnTo>
                  <a:lnTo>
                    <a:pt x="71" y="132"/>
                  </a:lnTo>
                  <a:lnTo>
                    <a:pt x="62" y="138"/>
                  </a:lnTo>
                  <a:lnTo>
                    <a:pt x="56" y="131"/>
                  </a:lnTo>
                  <a:lnTo>
                    <a:pt x="65" y="116"/>
                  </a:lnTo>
                  <a:lnTo>
                    <a:pt x="48" y="123"/>
                  </a:lnTo>
                  <a:lnTo>
                    <a:pt x="44" y="118"/>
                  </a:lnTo>
                  <a:lnTo>
                    <a:pt x="46" y="111"/>
                  </a:lnTo>
                  <a:lnTo>
                    <a:pt x="35" y="100"/>
                  </a:lnTo>
                  <a:lnTo>
                    <a:pt x="37" y="81"/>
                  </a:lnTo>
                  <a:lnTo>
                    <a:pt x="25" y="86"/>
                  </a:lnTo>
                  <a:lnTo>
                    <a:pt x="26" y="109"/>
                  </a:lnTo>
                  <a:lnTo>
                    <a:pt x="25" y="136"/>
                  </a:lnTo>
                  <a:lnTo>
                    <a:pt x="15" y="139"/>
                  </a:lnTo>
                  <a:lnTo>
                    <a:pt x="7" y="134"/>
                  </a:lnTo>
                  <a:lnTo>
                    <a:pt x="13" y="116"/>
                  </a:lnTo>
                  <a:lnTo>
                    <a:pt x="12" y="97"/>
                  </a:lnTo>
                  <a:lnTo>
                    <a:pt x="4" y="97"/>
                  </a:lnTo>
                  <a:lnTo>
                    <a:pt x="0" y="84"/>
                  </a:lnTo>
                  <a:lnTo>
                    <a:pt x="7" y="72"/>
                  </a:lnTo>
                  <a:lnTo>
                    <a:pt x="9" y="57"/>
                  </a:lnTo>
                  <a:lnTo>
                    <a:pt x="18" y="28"/>
                  </a:lnTo>
                  <a:lnTo>
                    <a:pt x="22" y="20"/>
                  </a:lnTo>
                  <a:lnTo>
                    <a:pt x="36" y="6"/>
                  </a:lnTo>
                  <a:lnTo>
                    <a:pt x="49" y="12"/>
                  </a:lnTo>
                  <a:lnTo>
                    <a:pt x="70" y="14"/>
                  </a:lnTo>
                  <a:lnTo>
                    <a:pt x="89" y="14"/>
                  </a:lnTo>
                  <a:lnTo>
                    <a:pt x="106" y="0"/>
                  </a:lnTo>
                  <a:lnTo>
                    <a:pt x="109" y="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22" name="Freeform 114">
              <a:extLst>
                <a:ext uri="{FF2B5EF4-FFF2-40B4-BE49-F238E27FC236}">
                  <a16:creationId xmlns:a16="http://schemas.microsoft.com/office/drawing/2014/main" id="{16BE19A7-9068-4FCB-81A6-8AB81DB96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35805" y="4346143"/>
              <a:ext cx="33330" cy="92054"/>
            </a:xfrm>
            <a:custGeom>
              <a:avLst/>
              <a:gdLst>
                <a:gd name="T0" fmla="*/ 21 w 21"/>
                <a:gd name="T1" fmla="*/ 19 h 58"/>
                <a:gd name="T2" fmla="*/ 20 w 21"/>
                <a:gd name="T3" fmla="*/ 36 h 58"/>
                <a:gd name="T4" fmla="*/ 11 w 21"/>
                <a:gd name="T5" fmla="*/ 34 h 58"/>
                <a:gd name="T6" fmla="*/ 9 w 21"/>
                <a:gd name="T7" fmla="*/ 46 h 58"/>
                <a:gd name="T8" fmla="*/ 16 w 21"/>
                <a:gd name="T9" fmla="*/ 56 h 58"/>
                <a:gd name="T10" fmla="*/ 11 w 21"/>
                <a:gd name="T11" fmla="*/ 58 h 58"/>
                <a:gd name="T12" fmla="*/ 5 w 21"/>
                <a:gd name="T13" fmla="*/ 46 h 58"/>
                <a:gd name="T14" fmla="*/ 0 w 21"/>
                <a:gd name="T15" fmla="*/ 22 h 58"/>
                <a:gd name="T16" fmla="*/ 3 w 21"/>
                <a:gd name="T17" fmla="*/ 7 h 58"/>
                <a:gd name="T18" fmla="*/ 8 w 21"/>
                <a:gd name="T19" fmla="*/ 0 h 58"/>
                <a:gd name="T20" fmla="*/ 9 w 21"/>
                <a:gd name="T21" fmla="*/ 10 h 58"/>
                <a:gd name="T22" fmla="*/ 20 w 21"/>
                <a:gd name="T23" fmla="*/ 12 h 58"/>
                <a:gd name="T24" fmla="*/ 21 w 21"/>
                <a:gd name="T25" fmla="*/ 1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58">
                  <a:moveTo>
                    <a:pt x="21" y="19"/>
                  </a:moveTo>
                  <a:lnTo>
                    <a:pt x="20" y="36"/>
                  </a:lnTo>
                  <a:lnTo>
                    <a:pt x="11" y="34"/>
                  </a:lnTo>
                  <a:lnTo>
                    <a:pt x="9" y="46"/>
                  </a:lnTo>
                  <a:lnTo>
                    <a:pt x="16" y="56"/>
                  </a:lnTo>
                  <a:lnTo>
                    <a:pt x="11" y="58"/>
                  </a:lnTo>
                  <a:lnTo>
                    <a:pt x="5" y="46"/>
                  </a:lnTo>
                  <a:lnTo>
                    <a:pt x="0" y="22"/>
                  </a:lnTo>
                  <a:lnTo>
                    <a:pt x="3" y="7"/>
                  </a:lnTo>
                  <a:lnTo>
                    <a:pt x="8" y="0"/>
                  </a:lnTo>
                  <a:lnTo>
                    <a:pt x="9" y="10"/>
                  </a:lnTo>
                  <a:lnTo>
                    <a:pt x="20" y="12"/>
                  </a:lnTo>
                  <a:lnTo>
                    <a:pt x="21" y="1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23" name="Freeform 115">
              <a:extLst>
                <a:ext uri="{FF2B5EF4-FFF2-40B4-BE49-F238E27FC236}">
                  <a16:creationId xmlns:a16="http://schemas.microsoft.com/office/drawing/2014/main" id="{49D19015-CA64-4CE4-8467-F08892AB9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2200" y="4281071"/>
              <a:ext cx="268228" cy="253942"/>
            </a:xfrm>
            <a:custGeom>
              <a:avLst/>
              <a:gdLst>
                <a:gd name="T0" fmla="*/ 12 w 169"/>
                <a:gd name="T1" fmla="*/ 44 h 160"/>
                <a:gd name="T2" fmla="*/ 15 w 169"/>
                <a:gd name="T3" fmla="*/ 57 h 160"/>
                <a:gd name="T4" fmla="*/ 27 w 169"/>
                <a:gd name="T5" fmla="*/ 68 h 160"/>
                <a:gd name="T6" fmla="*/ 37 w 169"/>
                <a:gd name="T7" fmla="*/ 63 h 160"/>
                <a:gd name="T8" fmla="*/ 49 w 169"/>
                <a:gd name="T9" fmla="*/ 65 h 160"/>
                <a:gd name="T10" fmla="*/ 58 w 169"/>
                <a:gd name="T11" fmla="*/ 55 h 160"/>
                <a:gd name="T12" fmla="*/ 66 w 169"/>
                <a:gd name="T13" fmla="*/ 54 h 160"/>
                <a:gd name="T14" fmla="*/ 82 w 169"/>
                <a:gd name="T15" fmla="*/ 59 h 160"/>
                <a:gd name="T16" fmla="*/ 96 w 169"/>
                <a:gd name="T17" fmla="*/ 54 h 160"/>
                <a:gd name="T18" fmla="*/ 103 w 169"/>
                <a:gd name="T19" fmla="*/ 28 h 160"/>
                <a:gd name="T20" fmla="*/ 110 w 169"/>
                <a:gd name="T21" fmla="*/ 22 h 160"/>
                <a:gd name="T22" fmla="*/ 114 w 169"/>
                <a:gd name="T23" fmla="*/ 0 h 160"/>
                <a:gd name="T24" fmla="*/ 134 w 169"/>
                <a:gd name="T25" fmla="*/ 0 h 160"/>
                <a:gd name="T26" fmla="*/ 148 w 169"/>
                <a:gd name="T27" fmla="*/ 3 h 160"/>
                <a:gd name="T28" fmla="*/ 140 w 169"/>
                <a:gd name="T29" fmla="*/ 20 h 160"/>
                <a:gd name="T30" fmla="*/ 153 w 169"/>
                <a:gd name="T31" fmla="*/ 38 h 160"/>
                <a:gd name="T32" fmla="*/ 150 w 169"/>
                <a:gd name="T33" fmla="*/ 47 h 160"/>
                <a:gd name="T34" fmla="*/ 169 w 169"/>
                <a:gd name="T35" fmla="*/ 65 h 160"/>
                <a:gd name="T36" fmla="*/ 149 w 169"/>
                <a:gd name="T37" fmla="*/ 67 h 160"/>
                <a:gd name="T38" fmla="*/ 144 w 169"/>
                <a:gd name="T39" fmla="*/ 80 h 160"/>
                <a:gd name="T40" fmla="*/ 145 w 169"/>
                <a:gd name="T41" fmla="*/ 97 h 160"/>
                <a:gd name="T42" fmla="*/ 128 w 169"/>
                <a:gd name="T43" fmla="*/ 111 h 160"/>
                <a:gd name="T44" fmla="*/ 127 w 169"/>
                <a:gd name="T45" fmla="*/ 129 h 160"/>
                <a:gd name="T46" fmla="*/ 120 w 169"/>
                <a:gd name="T47" fmla="*/ 158 h 160"/>
                <a:gd name="T48" fmla="*/ 117 w 169"/>
                <a:gd name="T49" fmla="*/ 151 h 160"/>
                <a:gd name="T50" fmla="*/ 98 w 169"/>
                <a:gd name="T51" fmla="*/ 160 h 160"/>
                <a:gd name="T52" fmla="*/ 92 w 169"/>
                <a:gd name="T53" fmla="*/ 148 h 160"/>
                <a:gd name="T54" fmla="*/ 80 w 169"/>
                <a:gd name="T55" fmla="*/ 148 h 160"/>
                <a:gd name="T56" fmla="*/ 71 w 169"/>
                <a:gd name="T57" fmla="*/ 141 h 160"/>
                <a:gd name="T58" fmla="*/ 51 w 169"/>
                <a:gd name="T59" fmla="*/ 148 h 160"/>
                <a:gd name="T60" fmla="*/ 46 w 169"/>
                <a:gd name="T61" fmla="*/ 139 h 160"/>
                <a:gd name="T62" fmla="*/ 34 w 169"/>
                <a:gd name="T63" fmla="*/ 140 h 160"/>
                <a:gd name="T64" fmla="*/ 21 w 169"/>
                <a:gd name="T65" fmla="*/ 138 h 160"/>
                <a:gd name="T66" fmla="*/ 20 w 169"/>
                <a:gd name="T67" fmla="*/ 112 h 160"/>
                <a:gd name="T68" fmla="*/ 11 w 169"/>
                <a:gd name="T69" fmla="*/ 107 h 160"/>
                <a:gd name="T70" fmla="*/ 3 w 169"/>
                <a:gd name="T71" fmla="*/ 91 h 160"/>
                <a:gd name="T72" fmla="*/ 0 w 169"/>
                <a:gd name="T73" fmla="*/ 74 h 160"/>
                <a:gd name="T74" fmla="*/ 3 w 169"/>
                <a:gd name="T75" fmla="*/ 57 h 160"/>
                <a:gd name="T76" fmla="*/ 12 w 169"/>
                <a:gd name="T77" fmla="*/ 4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9" h="160">
                  <a:moveTo>
                    <a:pt x="12" y="44"/>
                  </a:moveTo>
                  <a:lnTo>
                    <a:pt x="15" y="57"/>
                  </a:lnTo>
                  <a:lnTo>
                    <a:pt x="27" y="68"/>
                  </a:lnTo>
                  <a:lnTo>
                    <a:pt x="37" y="63"/>
                  </a:lnTo>
                  <a:lnTo>
                    <a:pt x="49" y="65"/>
                  </a:lnTo>
                  <a:lnTo>
                    <a:pt x="58" y="55"/>
                  </a:lnTo>
                  <a:lnTo>
                    <a:pt x="66" y="54"/>
                  </a:lnTo>
                  <a:lnTo>
                    <a:pt x="82" y="59"/>
                  </a:lnTo>
                  <a:lnTo>
                    <a:pt x="96" y="54"/>
                  </a:lnTo>
                  <a:lnTo>
                    <a:pt x="103" y="28"/>
                  </a:lnTo>
                  <a:lnTo>
                    <a:pt x="110" y="22"/>
                  </a:lnTo>
                  <a:lnTo>
                    <a:pt x="114" y="0"/>
                  </a:lnTo>
                  <a:lnTo>
                    <a:pt x="134" y="0"/>
                  </a:lnTo>
                  <a:lnTo>
                    <a:pt x="148" y="3"/>
                  </a:lnTo>
                  <a:lnTo>
                    <a:pt x="140" y="20"/>
                  </a:lnTo>
                  <a:lnTo>
                    <a:pt x="153" y="38"/>
                  </a:lnTo>
                  <a:lnTo>
                    <a:pt x="150" y="47"/>
                  </a:lnTo>
                  <a:lnTo>
                    <a:pt x="169" y="65"/>
                  </a:lnTo>
                  <a:lnTo>
                    <a:pt x="149" y="67"/>
                  </a:lnTo>
                  <a:lnTo>
                    <a:pt x="144" y="80"/>
                  </a:lnTo>
                  <a:lnTo>
                    <a:pt x="145" y="97"/>
                  </a:lnTo>
                  <a:lnTo>
                    <a:pt x="128" y="111"/>
                  </a:lnTo>
                  <a:lnTo>
                    <a:pt x="127" y="129"/>
                  </a:lnTo>
                  <a:lnTo>
                    <a:pt x="120" y="158"/>
                  </a:lnTo>
                  <a:lnTo>
                    <a:pt x="117" y="151"/>
                  </a:lnTo>
                  <a:lnTo>
                    <a:pt x="98" y="160"/>
                  </a:lnTo>
                  <a:lnTo>
                    <a:pt x="92" y="148"/>
                  </a:lnTo>
                  <a:lnTo>
                    <a:pt x="80" y="148"/>
                  </a:lnTo>
                  <a:lnTo>
                    <a:pt x="71" y="141"/>
                  </a:lnTo>
                  <a:lnTo>
                    <a:pt x="51" y="148"/>
                  </a:lnTo>
                  <a:lnTo>
                    <a:pt x="46" y="139"/>
                  </a:lnTo>
                  <a:lnTo>
                    <a:pt x="34" y="140"/>
                  </a:lnTo>
                  <a:lnTo>
                    <a:pt x="21" y="138"/>
                  </a:lnTo>
                  <a:lnTo>
                    <a:pt x="20" y="112"/>
                  </a:lnTo>
                  <a:lnTo>
                    <a:pt x="11" y="107"/>
                  </a:lnTo>
                  <a:lnTo>
                    <a:pt x="3" y="91"/>
                  </a:lnTo>
                  <a:lnTo>
                    <a:pt x="0" y="74"/>
                  </a:lnTo>
                  <a:lnTo>
                    <a:pt x="3" y="57"/>
                  </a:lnTo>
                  <a:lnTo>
                    <a:pt x="12" y="4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24" name="Freeform 116">
              <a:extLst>
                <a:ext uri="{FF2B5EF4-FFF2-40B4-BE49-F238E27FC236}">
                  <a16:creationId xmlns:a16="http://schemas.microsoft.com/office/drawing/2014/main" id="{96CCC546-C49B-4CAC-8B73-251B82E60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5567" y="4244565"/>
              <a:ext cx="290449" cy="344409"/>
            </a:xfrm>
            <a:custGeom>
              <a:avLst/>
              <a:gdLst>
                <a:gd name="T0" fmla="*/ 176 w 183"/>
                <a:gd name="T1" fmla="*/ 217 h 217"/>
                <a:gd name="T2" fmla="*/ 157 w 183"/>
                <a:gd name="T3" fmla="*/ 217 h 217"/>
                <a:gd name="T4" fmla="*/ 144 w 183"/>
                <a:gd name="T5" fmla="*/ 201 h 217"/>
                <a:gd name="T6" fmla="*/ 123 w 183"/>
                <a:gd name="T7" fmla="*/ 185 h 217"/>
                <a:gd name="T8" fmla="*/ 116 w 183"/>
                <a:gd name="T9" fmla="*/ 174 h 217"/>
                <a:gd name="T10" fmla="*/ 104 w 183"/>
                <a:gd name="T11" fmla="*/ 158 h 217"/>
                <a:gd name="T12" fmla="*/ 96 w 183"/>
                <a:gd name="T13" fmla="*/ 144 h 217"/>
                <a:gd name="T14" fmla="*/ 83 w 183"/>
                <a:gd name="T15" fmla="*/ 117 h 217"/>
                <a:gd name="T16" fmla="*/ 69 w 183"/>
                <a:gd name="T17" fmla="*/ 101 h 217"/>
                <a:gd name="T18" fmla="*/ 64 w 183"/>
                <a:gd name="T19" fmla="*/ 85 h 217"/>
                <a:gd name="T20" fmla="*/ 57 w 183"/>
                <a:gd name="T21" fmla="*/ 70 h 217"/>
                <a:gd name="T22" fmla="*/ 42 w 183"/>
                <a:gd name="T23" fmla="*/ 58 h 217"/>
                <a:gd name="T24" fmla="*/ 33 w 183"/>
                <a:gd name="T25" fmla="*/ 42 h 217"/>
                <a:gd name="T26" fmla="*/ 20 w 183"/>
                <a:gd name="T27" fmla="*/ 31 h 217"/>
                <a:gd name="T28" fmla="*/ 2 w 183"/>
                <a:gd name="T29" fmla="*/ 11 h 217"/>
                <a:gd name="T30" fmla="*/ 0 w 183"/>
                <a:gd name="T31" fmla="*/ 0 h 217"/>
                <a:gd name="T32" fmla="*/ 11 w 183"/>
                <a:gd name="T33" fmla="*/ 2 h 217"/>
                <a:gd name="T34" fmla="*/ 37 w 183"/>
                <a:gd name="T35" fmla="*/ 5 h 217"/>
                <a:gd name="T36" fmla="*/ 52 w 183"/>
                <a:gd name="T37" fmla="*/ 24 h 217"/>
                <a:gd name="T38" fmla="*/ 66 w 183"/>
                <a:gd name="T39" fmla="*/ 37 h 217"/>
                <a:gd name="T40" fmla="*/ 75 w 183"/>
                <a:gd name="T41" fmla="*/ 45 h 217"/>
                <a:gd name="T42" fmla="*/ 91 w 183"/>
                <a:gd name="T43" fmla="*/ 65 h 217"/>
                <a:gd name="T44" fmla="*/ 109 w 183"/>
                <a:gd name="T45" fmla="*/ 66 h 217"/>
                <a:gd name="T46" fmla="*/ 123 w 183"/>
                <a:gd name="T47" fmla="*/ 78 h 217"/>
                <a:gd name="T48" fmla="*/ 133 w 183"/>
                <a:gd name="T49" fmla="*/ 94 h 217"/>
                <a:gd name="T50" fmla="*/ 146 w 183"/>
                <a:gd name="T51" fmla="*/ 103 h 217"/>
                <a:gd name="T52" fmla="*/ 139 w 183"/>
                <a:gd name="T53" fmla="*/ 119 h 217"/>
                <a:gd name="T54" fmla="*/ 148 w 183"/>
                <a:gd name="T55" fmla="*/ 125 h 217"/>
                <a:gd name="T56" fmla="*/ 154 w 183"/>
                <a:gd name="T57" fmla="*/ 126 h 217"/>
                <a:gd name="T58" fmla="*/ 157 w 183"/>
                <a:gd name="T59" fmla="*/ 139 h 217"/>
                <a:gd name="T60" fmla="*/ 163 w 183"/>
                <a:gd name="T61" fmla="*/ 149 h 217"/>
                <a:gd name="T62" fmla="*/ 175 w 183"/>
                <a:gd name="T63" fmla="*/ 151 h 217"/>
                <a:gd name="T64" fmla="*/ 183 w 183"/>
                <a:gd name="T65" fmla="*/ 163 h 217"/>
                <a:gd name="T66" fmla="*/ 178 w 183"/>
                <a:gd name="T67" fmla="*/ 187 h 217"/>
                <a:gd name="T68" fmla="*/ 176 w 183"/>
                <a:gd name="T6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3" h="217">
                  <a:moveTo>
                    <a:pt x="176" y="217"/>
                  </a:moveTo>
                  <a:lnTo>
                    <a:pt x="157" y="217"/>
                  </a:lnTo>
                  <a:lnTo>
                    <a:pt x="144" y="201"/>
                  </a:lnTo>
                  <a:lnTo>
                    <a:pt x="123" y="185"/>
                  </a:lnTo>
                  <a:lnTo>
                    <a:pt x="116" y="174"/>
                  </a:lnTo>
                  <a:lnTo>
                    <a:pt x="104" y="158"/>
                  </a:lnTo>
                  <a:lnTo>
                    <a:pt x="96" y="144"/>
                  </a:lnTo>
                  <a:lnTo>
                    <a:pt x="83" y="117"/>
                  </a:lnTo>
                  <a:lnTo>
                    <a:pt x="69" y="101"/>
                  </a:lnTo>
                  <a:lnTo>
                    <a:pt x="64" y="85"/>
                  </a:lnTo>
                  <a:lnTo>
                    <a:pt x="57" y="70"/>
                  </a:lnTo>
                  <a:lnTo>
                    <a:pt x="42" y="58"/>
                  </a:lnTo>
                  <a:lnTo>
                    <a:pt x="33" y="42"/>
                  </a:lnTo>
                  <a:lnTo>
                    <a:pt x="20" y="31"/>
                  </a:lnTo>
                  <a:lnTo>
                    <a:pt x="2" y="11"/>
                  </a:lnTo>
                  <a:lnTo>
                    <a:pt x="0" y="0"/>
                  </a:lnTo>
                  <a:lnTo>
                    <a:pt x="11" y="2"/>
                  </a:lnTo>
                  <a:lnTo>
                    <a:pt x="37" y="5"/>
                  </a:lnTo>
                  <a:lnTo>
                    <a:pt x="52" y="24"/>
                  </a:lnTo>
                  <a:lnTo>
                    <a:pt x="66" y="37"/>
                  </a:lnTo>
                  <a:lnTo>
                    <a:pt x="75" y="45"/>
                  </a:lnTo>
                  <a:lnTo>
                    <a:pt x="91" y="65"/>
                  </a:lnTo>
                  <a:lnTo>
                    <a:pt x="109" y="66"/>
                  </a:lnTo>
                  <a:lnTo>
                    <a:pt x="123" y="78"/>
                  </a:lnTo>
                  <a:lnTo>
                    <a:pt x="133" y="94"/>
                  </a:lnTo>
                  <a:lnTo>
                    <a:pt x="146" y="103"/>
                  </a:lnTo>
                  <a:lnTo>
                    <a:pt x="139" y="119"/>
                  </a:lnTo>
                  <a:lnTo>
                    <a:pt x="148" y="125"/>
                  </a:lnTo>
                  <a:lnTo>
                    <a:pt x="154" y="126"/>
                  </a:lnTo>
                  <a:lnTo>
                    <a:pt x="157" y="139"/>
                  </a:lnTo>
                  <a:lnTo>
                    <a:pt x="163" y="149"/>
                  </a:lnTo>
                  <a:lnTo>
                    <a:pt x="175" y="151"/>
                  </a:lnTo>
                  <a:lnTo>
                    <a:pt x="183" y="163"/>
                  </a:lnTo>
                  <a:lnTo>
                    <a:pt x="178" y="187"/>
                  </a:lnTo>
                  <a:lnTo>
                    <a:pt x="176" y="21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25" name="Freeform 117">
              <a:extLst>
                <a:ext uri="{FF2B5EF4-FFF2-40B4-BE49-F238E27FC236}">
                  <a16:creationId xmlns:a16="http://schemas.microsoft.com/office/drawing/2014/main" id="{7B0EFEAB-9C1A-4A3D-951A-CA582F538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2147" y="3339896"/>
              <a:ext cx="736440" cy="831661"/>
            </a:xfrm>
            <a:custGeom>
              <a:avLst/>
              <a:gdLst>
                <a:gd name="T0" fmla="*/ 179 w 464"/>
                <a:gd name="T1" fmla="*/ 127 h 524"/>
                <a:gd name="T2" fmla="*/ 236 w 464"/>
                <a:gd name="T3" fmla="*/ 154 h 524"/>
                <a:gd name="T4" fmla="*/ 283 w 464"/>
                <a:gd name="T5" fmla="*/ 168 h 524"/>
                <a:gd name="T6" fmla="*/ 318 w 464"/>
                <a:gd name="T7" fmla="*/ 165 h 524"/>
                <a:gd name="T8" fmla="*/ 322 w 464"/>
                <a:gd name="T9" fmla="*/ 141 h 524"/>
                <a:gd name="T10" fmla="*/ 344 w 464"/>
                <a:gd name="T11" fmla="*/ 167 h 524"/>
                <a:gd name="T12" fmla="*/ 381 w 464"/>
                <a:gd name="T13" fmla="*/ 164 h 524"/>
                <a:gd name="T14" fmla="*/ 384 w 464"/>
                <a:gd name="T15" fmla="*/ 144 h 524"/>
                <a:gd name="T16" fmla="*/ 426 w 464"/>
                <a:gd name="T17" fmla="*/ 123 h 524"/>
                <a:gd name="T18" fmla="*/ 442 w 464"/>
                <a:gd name="T19" fmla="*/ 135 h 524"/>
                <a:gd name="T20" fmla="*/ 458 w 464"/>
                <a:gd name="T21" fmla="*/ 148 h 524"/>
                <a:gd name="T22" fmla="*/ 432 w 464"/>
                <a:gd name="T23" fmla="*/ 170 h 524"/>
                <a:gd name="T24" fmla="*/ 430 w 464"/>
                <a:gd name="T25" fmla="*/ 206 h 524"/>
                <a:gd name="T26" fmla="*/ 413 w 464"/>
                <a:gd name="T27" fmla="*/ 237 h 524"/>
                <a:gd name="T28" fmla="*/ 406 w 464"/>
                <a:gd name="T29" fmla="*/ 256 h 524"/>
                <a:gd name="T30" fmla="*/ 388 w 464"/>
                <a:gd name="T31" fmla="*/ 238 h 524"/>
                <a:gd name="T32" fmla="*/ 388 w 464"/>
                <a:gd name="T33" fmla="*/ 216 h 524"/>
                <a:gd name="T34" fmla="*/ 367 w 464"/>
                <a:gd name="T35" fmla="*/ 197 h 524"/>
                <a:gd name="T36" fmla="*/ 340 w 464"/>
                <a:gd name="T37" fmla="*/ 180 h 524"/>
                <a:gd name="T38" fmla="*/ 336 w 464"/>
                <a:gd name="T39" fmla="*/ 195 h 524"/>
                <a:gd name="T40" fmla="*/ 335 w 464"/>
                <a:gd name="T41" fmla="*/ 214 h 524"/>
                <a:gd name="T42" fmla="*/ 347 w 464"/>
                <a:gd name="T43" fmla="*/ 256 h 524"/>
                <a:gd name="T44" fmla="*/ 314 w 464"/>
                <a:gd name="T45" fmla="*/ 266 h 524"/>
                <a:gd name="T46" fmla="*/ 287 w 464"/>
                <a:gd name="T47" fmla="*/ 304 h 524"/>
                <a:gd name="T48" fmla="*/ 246 w 464"/>
                <a:gd name="T49" fmla="*/ 351 h 524"/>
                <a:gd name="T50" fmla="*/ 225 w 464"/>
                <a:gd name="T51" fmla="*/ 372 h 524"/>
                <a:gd name="T52" fmla="*/ 219 w 464"/>
                <a:gd name="T53" fmla="*/ 412 h 524"/>
                <a:gd name="T54" fmla="*/ 218 w 464"/>
                <a:gd name="T55" fmla="*/ 478 h 524"/>
                <a:gd name="T56" fmla="*/ 207 w 464"/>
                <a:gd name="T57" fmla="*/ 500 h 524"/>
                <a:gd name="T58" fmla="*/ 181 w 464"/>
                <a:gd name="T59" fmla="*/ 524 h 524"/>
                <a:gd name="T60" fmla="*/ 148 w 464"/>
                <a:gd name="T61" fmla="*/ 460 h 524"/>
                <a:gd name="T62" fmla="*/ 125 w 464"/>
                <a:gd name="T63" fmla="*/ 409 h 524"/>
                <a:gd name="T64" fmla="*/ 93 w 464"/>
                <a:gd name="T65" fmla="*/ 334 h 524"/>
                <a:gd name="T66" fmla="*/ 79 w 464"/>
                <a:gd name="T67" fmla="*/ 269 h 524"/>
                <a:gd name="T68" fmla="*/ 19 w 464"/>
                <a:gd name="T69" fmla="*/ 255 h 524"/>
                <a:gd name="T70" fmla="*/ 0 w 464"/>
                <a:gd name="T71" fmla="*/ 224 h 524"/>
                <a:gd name="T72" fmla="*/ 40 w 464"/>
                <a:gd name="T73" fmla="*/ 196 h 524"/>
                <a:gd name="T74" fmla="*/ 14 w 464"/>
                <a:gd name="T75" fmla="*/ 163 h 524"/>
                <a:gd name="T76" fmla="*/ 61 w 464"/>
                <a:gd name="T77" fmla="*/ 124 h 524"/>
                <a:gd name="T78" fmla="*/ 76 w 464"/>
                <a:gd name="T79" fmla="*/ 72 h 524"/>
                <a:gd name="T80" fmla="*/ 64 w 464"/>
                <a:gd name="T81" fmla="*/ 39 h 524"/>
                <a:gd name="T82" fmla="*/ 85 w 464"/>
                <a:gd name="T83" fmla="*/ 19 h 524"/>
                <a:gd name="T84" fmla="*/ 136 w 464"/>
                <a:gd name="T85" fmla="*/ 22 h 524"/>
                <a:gd name="T86" fmla="*/ 149 w 464"/>
                <a:gd name="T87" fmla="*/ 57 h 524"/>
                <a:gd name="T88" fmla="*/ 165 w 464"/>
                <a:gd name="T89" fmla="*/ 87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64" h="524">
                  <a:moveTo>
                    <a:pt x="190" y="101"/>
                  </a:moveTo>
                  <a:lnTo>
                    <a:pt x="182" y="110"/>
                  </a:lnTo>
                  <a:lnTo>
                    <a:pt x="179" y="127"/>
                  </a:lnTo>
                  <a:lnTo>
                    <a:pt x="196" y="135"/>
                  </a:lnTo>
                  <a:lnTo>
                    <a:pt x="213" y="144"/>
                  </a:lnTo>
                  <a:lnTo>
                    <a:pt x="236" y="154"/>
                  </a:lnTo>
                  <a:lnTo>
                    <a:pt x="259" y="157"/>
                  </a:lnTo>
                  <a:lnTo>
                    <a:pt x="270" y="167"/>
                  </a:lnTo>
                  <a:lnTo>
                    <a:pt x="283" y="168"/>
                  </a:lnTo>
                  <a:lnTo>
                    <a:pt x="304" y="173"/>
                  </a:lnTo>
                  <a:lnTo>
                    <a:pt x="317" y="173"/>
                  </a:lnTo>
                  <a:lnTo>
                    <a:pt x="318" y="165"/>
                  </a:lnTo>
                  <a:lnTo>
                    <a:pt x="313" y="153"/>
                  </a:lnTo>
                  <a:lnTo>
                    <a:pt x="313" y="145"/>
                  </a:lnTo>
                  <a:lnTo>
                    <a:pt x="322" y="141"/>
                  </a:lnTo>
                  <a:lnTo>
                    <a:pt x="326" y="156"/>
                  </a:lnTo>
                  <a:lnTo>
                    <a:pt x="327" y="159"/>
                  </a:lnTo>
                  <a:lnTo>
                    <a:pt x="344" y="167"/>
                  </a:lnTo>
                  <a:lnTo>
                    <a:pt x="353" y="164"/>
                  </a:lnTo>
                  <a:lnTo>
                    <a:pt x="367" y="165"/>
                  </a:lnTo>
                  <a:lnTo>
                    <a:pt x="381" y="164"/>
                  </a:lnTo>
                  <a:lnTo>
                    <a:pt x="379" y="153"/>
                  </a:lnTo>
                  <a:lnTo>
                    <a:pt x="371" y="147"/>
                  </a:lnTo>
                  <a:lnTo>
                    <a:pt x="384" y="144"/>
                  </a:lnTo>
                  <a:lnTo>
                    <a:pt x="396" y="130"/>
                  </a:lnTo>
                  <a:lnTo>
                    <a:pt x="411" y="119"/>
                  </a:lnTo>
                  <a:lnTo>
                    <a:pt x="426" y="123"/>
                  </a:lnTo>
                  <a:lnTo>
                    <a:pt x="436" y="115"/>
                  </a:lnTo>
                  <a:lnTo>
                    <a:pt x="446" y="127"/>
                  </a:lnTo>
                  <a:lnTo>
                    <a:pt x="442" y="135"/>
                  </a:lnTo>
                  <a:lnTo>
                    <a:pt x="461" y="138"/>
                  </a:lnTo>
                  <a:lnTo>
                    <a:pt x="464" y="144"/>
                  </a:lnTo>
                  <a:lnTo>
                    <a:pt x="458" y="148"/>
                  </a:lnTo>
                  <a:lnTo>
                    <a:pt x="462" y="160"/>
                  </a:lnTo>
                  <a:lnTo>
                    <a:pt x="450" y="156"/>
                  </a:lnTo>
                  <a:lnTo>
                    <a:pt x="432" y="170"/>
                  </a:lnTo>
                  <a:lnTo>
                    <a:pt x="434" y="181"/>
                  </a:lnTo>
                  <a:lnTo>
                    <a:pt x="428" y="196"/>
                  </a:lnTo>
                  <a:lnTo>
                    <a:pt x="430" y="206"/>
                  </a:lnTo>
                  <a:lnTo>
                    <a:pt x="424" y="221"/>
                  </a:lnTo>
                  <a:lnTo>
                    <a:pt x="411" y="217"/>
                  </a:lnTo>
                  <a:lnTo>
                    <a:pt x="413" y="237"/>
                  </a:lnTo>
                  <a:lnTo>
                    <a:pt x="410" y="243"/>
                  </a:lnTo>
                  <a:lnTo>
                    <a:pt x="413" y="251"/>
                  </a:lnTo>
                  <a:lnTo>
                    <a:pt x="406" y="256"/>
                  </a:lnTo>
                  <a:lnTo>
                    <a:pt x="393" y="225"/>
                  </a:lnTo>
                  <a:lnTo>
                    <a:pt x="389" y="225"/>
                  </a:lnTo>
                  <a:lnTo>
                    <a:pt x="388" y="238"/>
                  </a:lnTo>
                  <a:lnTo>
                    <a:pt x="377" y="228"/>
                  </a:lnTo>
                  <a:lnTo>
                    <a:pt x="381" y="217"/>
                  </a:lnTo>
                  <a:lnTo>
                    <a:pt x="388" y="216"/>
                  </a:lnTo>
                  <a:lnTo>
                    <a:pt x="393" y="200"/>
                  </a:lnTo>
                  <a:lnTo>
                    <a:pt x="382" y="197"/>
                  </a:lnTo>
                  <a:lnTo>
                    <a:pt x="367" y="197"/>
                  </a:lnTo>
                  <a:lnTo>
                    <a:pt x="351" y="194"/>
                  </a:lnTo>
                  <a:lnTo>
                    <a:pt x="348" y="181"/>
                  </a:lnTo>
                  <a:lnTo>
                    <a:pt x="340" y="180"/>
                  </a:lnTo>
                  <a:lnTo>
                    <a:pt x="325" y="172"/>
                  </a:lnTo>
                  <a:lnTo>
                    <a:pt x="322" y="185"/>
                  </a:lnTo>
                  <a:lnTo>
                    <a:pt x="336" y="195"/>
                  </a:lnTo>
                  <a:lnTo>
                    <a:pt x="327" y="202"/>
                  </a:lnTo>
                  <a:lnTo>
                    <a:pt x="324" y="209"/>
                  </a:lnTo>
                  <a:lnTo>
                    <a:pt x="335" y="214"/>
                  </a:lnTo>
                  <a:lnTo>
                    <a:pt x="334" y="225"/>
                  </a:lnTo>
                  <a:lnTo>
                    <a:pt x="341" y="240"/>
                  </a:lnTo>
                  <a:lnTo>
                    <a:pt x="347" y="256"/>
                  </a:lnTo>
                  <a:lnTo>
                    <a:pt x="345" y="262"/>
                  </a:lnTo>
                  <a:lnTo>
                    <a:pt x="333" y="262"/>
                  </a:lnTo>
                  <a:lnTo>
                    <a:pt x="314" y="266"/>
                  </a:lnTo>
                  <a:lnTo>
                    <a:pt x="317" y="280"/>
                  </a:lnTo>
                  <a:lnTo>
                    <a:pt x="310" y="292"/>
                  </a:lnTo>
                  <a:lnTo>
                    <a:pt x="287" y="304"/>
                  </a:lnTo>
                  <a:lnTo>
                    <a:pt x="272" y="327"/>
                  </a:lnTo>
                  <a:lnTo>
                    <a:pt x="261" y="339"/>
                  </a:lnTo>
                  <a:lnTo>
                    <a:pt x="246" y="351"/>
                  </a:lnTo>
                  <a:lnTo>
                    <a:pt x="247" y="360"/>
                  </a:lnTo>
                  <a:lnTo>
                    <a:pt x="239" y="364"/>
                  </a:lnTo>
                  <a:lnTo>
                    <a:pt x="225" y="372"/>
                  </a:lnTo>
                  <a:lnTo>
                    <a:pt x="217" y="373"/>
                  </a:lnTo>
                  <a:lnTo>
                    <a:pt x="213" y="387"/>
                  </a:lnTo>
                  <a:lnTo>
                    <a:pt x="219" y="412"/>
                  </a:lnTo>
                  <a:lnTo>
                    <a:pt x="221" y="427"/>
                  </a:lnTo>
                  <a:lnTo>
                    <a:pt x="216" y="446"/>
                  </a:lnTo>
                  <a:lnTo>
                    <a:pt x="218" y="478"/>
                  </a:lnTo>
                  <a:lnTo>
                    <a:pt x="209" y="478"/>
                  </a:lnTo>
                  <a:lnTo>
                    <a:pt x="202" y="493"/>
                  </a:lnTo>
                  <a:lnTo>
                    <a:pt x="207" y="500"/>
                  </a:lnTo>
                  <a:lnTo>
                    <a:pt x="193" y="505"/>
                  </a:lnTo>
                  <a:lnTo>
                    <a:pt x="188" y="518"/>
                  </a:lnTo>
                  <a:lnTo>
                    <a:pt x="181" y="524"/>
                  </a:lnTo>
                  <a:lnTo>
                    <a:pt x="165" y="506"/>
                  </a:lnTo>
                  <a:lnTo>
                    <a:pt x="156" y="479"/>
                  </a:lnTo>
                  <a:lnTo>
                    <a:pt x="148" y="460"/>
                  </a:lnTo>
                  <a:lnTo>
                    <a:pt x="142" y="451"/>
                  </a:lnTo>
                  <a:lnTo>
                    <a:pt x="131" y="433"/>
                  </a:lnTo>
                  <a:lnTo>
                    <a:pt x="125" y="409"/>
                  </a:lnTo>
                  <a:lnTo>
                    <a:pt x="122" y="397"/>
                  </a:lnTo>
                  <a:lnTo>
                    <a:pt x="104" y="371"/>
                  </a:lnTo>
                  <a:lnTo>
                    <a:pt x="93" y="334"/>
                  </a:lnTo>
                  <a:lnTo>
                    <a:pt x="86" y="310"/>
                  </a:lnTo>
                  <a:lnTo>
                    <a:pt x="83" y="287"/>
                  </a:lnTo>
                  <a:lnTo>
                    <a:pt x="79" y="269"/>
                  </a:lnTo>
                  <a:lnTo>
                    <a:pt x="56" y="280"/>
                  </a:lnTo>
                  <a:lnTo>
                    <a:pt x="44" y="278"/>
                  </a:lnTo>
                  <a:lnTo>
                    <a:pt x="19" y="255"/>
                  </a:lnTo>
                  <a:lnTo>
                    <a:pt x="27" y="248"/>
                  </a:lnTo>
                  <a:lnTo>
                    <a:pt x="21" y="241"/>
                  </a:lnTo>
                  <a:lnTo>
                    <a:pt x="0" y="224"/>
                  </a:lnTo>
                  <a:lnTo>
                    <a:pt x="10" y="212"/>
                  </a:lnTo>
                  <a:lnTo>
                    <a:pt x="45" y="212"/>
                  </a:lnTo>
                  <a:lnTo>
                    <a:pt x="40" y="196"/>
                  </a:lnTo>
                  <a:lnTo>
                    <a:pt x="30" y="186"/>
                  </a:lnTo>
                  <a:lnTo>
                    <a:pt x="25" y="171"/>
                  </a:lnTo>
                  <a:lnTo>
                    <a:pt x="14" y="163"/>
                  </a:lnTo>
                  <a:lnTo>
                    <a:pt x="28" y="142"/>
                  </a:lnTo>
                  <a:lnTo>
                    <a:pt x="48" y="144"/>
                  </a:lnTo>
                  <a:lnTo>
                    <a:pt x="61" y="124"/>
                  </a:lnTo>
                  <a:lnTo>
                    <a:pt x="68" y="105"/>
                  </a:lnTo>
                  <a:lnTo>
                    <a:pt x="79" y="86"/>
                  </a:lnTo>
                  <a:lnTo>
                    <a:pt x="76" y="72"/>
                  </a:lnTo>
                  <a:lnTo>
                    <a:pt x="88" y="61"/>
                  </a:lnTo>
                  <a:lnTo>
                    <a:pt x="72" y="52"/>
                  </a:lnTo>
                  <a:lnTo>
                    <a:pt x="64" y="39"/>
                  </a:lnTo>
                  <a:lnTo>
                    <a:pt x="53" y="22"/>
                  </a:lnTo>
                  <a:lnTo>
                    <a:pt x="59" y="14"/>
                  </a:lnTo>
                  <a:lnTo>
                    <a:pt x="85" y="19"/>
                  </a:lnTo>
                  <a:lnTo>
                    <a:pt x="102" y="16"/>
                  </a:lnTo>
                  <a:lnTo>
                    <a:pt x="113" y="0"/>
                  </a:lnTo>
                  <a:lnTo>
                    <a:pt x="136" y="22"/>
                  </a:lnTo>
                  <a:lnTo>
                    <a:pt x="138" y="38"/>
                  </a:lnTo>
                  <a:lnTo>
                    <a:pt x="147" y="47"/>
                  </a:lnTo>
                  <a:lnTo>
                    <a:pt x="149" y="57"/>
                  </a:lnTo>
                  <a:lnTo>
                    <a:pt x="136" y="55"/>
                  </a:lnTo>
                  <a:lnTo>
                    <a:pt x="146" y="76"/>
                  </a:lnTo>
                  <a:lnTo>
                    <a:pt x="165" y="87"/>
                  </a:lnTo>
                  <a:lnTo>
                    <a:pt x="190" y="101"/>
                  </a:lnTo>
                  <a:lnTo>
                    <a:pt x="190" y="10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26" name="Freeform 118">
              <a:extLst>
                <a:ext uri="{FF2B5EF4-FFF2-40B4-BE49-F238E27FC236}">
                  <a16:creationId xmlns:a16="http://schemas.microsoft.com/office/drawing/2014/main" id="{23D3D8A5-9845-4331-9FEA-DC842D38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2332" y="2759003"/>
              <a:ext cx="92055" cy="99989"/>
            </a:xfrm>
            <a:custGeom>
              <a:avLst/>
              <a:gdLst>
                <a:gd name="T0" fmla="*/ 56 w 58"/>
                <a:gd name="T1" fmla="*/ 23 h 63"/>
                <a:gd name="T2" fmla="*/ 58 w 58"/>
                <a:gd name="T3" fmla="*/ 36 h 63"/>
                <a:gd name="T4" fmla="*/ 46 w 58"/>
                <a:gd name="T5" fmla="*/ 52 h 63"/>
                <a:gd name="T6" fmla="*/ 20 w 58"/>
                <a:gd name="T7" fmla="*/ 63 h 63"/>
                <a:gd name="T8" fmla="*/ 0 w 58"/>
                <a:gd name="T9" fmla="*/ 60 h 63"/>
                <a:gd name="T10" fmla="*/ 13 w 58"/>
                <a:gd name="T11" fmla="*/ 42 h 63"/>
                <a:gd name="T12" fmla="*/ 6 w 58"/>
                <a:gd name="T13" fmla="*/ 23 h 63"/>
                <a:gd name="T14" fmla="*/ 26 w 58"/>
                <a:gd name="T15" fmla="*/ 9 h 63"/>
                <a:gd name="T16" fmla="*/ 37 w 58"/>
                <a:gd name="T17" fmla="*/ 0 h 63"/>
                <a:gd name="T18" fmla="*/ 40 w 58"/>
                <a:gd name="T19" fmla="*/ 10 h 63"/>
                <a:gd name="T20" fmla="*/ 36 w 58"/>
                <a:gd name="T21" fmla="*/ 19 h 63"/>
                <a:gd name="T22" fmla="*/ 45 w 58"/>
                <a:gd name="T23" fmla="*/ 19 h 63"/>
                <a:gd name="T24" fmla="*/ 56 w 58"/>
                <a:gd name="T25" fmla="*/ 23 h 63"/>
                <a:gd name="T26" fmla="*/ 56 w 58"/>
                <a:gd name="T27" fmla="*/ 2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63">
                  <a:moveTo>
                    <a:pt x="56" y="23"/>
                  </a:moveTo>
                  <a:lnTo>
                    <a:pt x="58" y="36"/>
                  </a:lnTo>
                  <a:lnTo>
                    <a:pt x="46" y="52"/>
                  </a:lnTo>
                  <a:lnTo>
                    <a:pt x="20" y="63"/>
                  </a:lnTo>
                  <a:lnTo>
                    <a:pt x="0" y="60"/>
                  </a:lnTo>
                  <a:lnTo>
                    <a:pt x="13" y="42"/>
                  </a:lnTo>
                  <a:lnTo>
                    <a:pt x="6" y="23"/>
                  </a:lnTo>
                  <a:lnTo>
                    <a:pt x="26" y="9"/>
                  </a:lnTo>
                  <a:lnTo>
                    <a:pt x="37" y="0"/>
                  </a:lnTo>
                  <a:lnTo>
                    <a:pt x="40" y="10"/>
                  </a:lnTo>
                  <a:lnTo>
                    <a:pt x="36" y="19"/>
                  </a:lnTo>
                  <a:lnTo>
                    <a:pt x="45" y="19"/>
                  </a:lnTo>
                  <a:lnTo>
                    <a:pt x="56" y="23"/>
                  </a:lnTo>
                  <a:lnTo>
                    <a:pt x="56" y="2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27" name="Freeform 119">
              <a:extLst>
                <a:ext uri="{FF2B5EF4-FFF2-40B4-BE49-F238E27FC236}">
                  <a16:creationId xmlns:a16="http://schemas.microsoft.com/office/drawing/2014/main" id="{24BDAB65-530B-4448-B5DF-8C1683E296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6495" y="3212925"/>
              <a:ext cx="549155" cy="441225"/>
            </a:xfrm>
            <a:custGeom>
              <a:avLst/>
              <a:gdLst>
                <a:gd name="T0" fmla="*/ 39 w 346"/>
                <a:gd name="T1" fmla="*/ 18 h 278"/>
                <a:gd name="T2" fmla="*/ 61 w 346"/>
                <a:gd name="T3" fmla="*/ 2 h 278"/>
                <a:gd name="T4" fmla="*/ 63 w 346"/>
                <a:gd name="T5" fmla="*/ 17 h 278"/>
                <a:gd name="T6" fmla="*/ 78 w 346"/>
                <a:gd name="T7" fmla="*/ 26 h 278"/>
                <a:gd name="T8" fmla="*/ 101 w 346"/>
                <a:gd name="T9" fmla="*/ 44 h 278"/>
                <a:gd name="T10" fmla="*/ 137 w 346"/>
                <a:gd name="T11" fmla="*/ 57 h 278"/>
                <a:gd name="T12" fmla="*/ 161 w 346"/>
                <a:gd name="T13" fmla="*/ 47 h 278"/>
                <a:gd name="T14" fmla="*/ 183 w 346"/>
                <a:gd name="T15" fmla="*/ 33 h 278"/>
                <a:gd name="T16" fmla="*/ 200 w 346"/>
                <a:gd name="T17" fmla="*/ 30 h 278"/>
                <a:gd name="T18" fmla="*/ 231 w 346"/>
                <a:gd name="T19" fmla="*/ 42 h 278"/>
                <a:gd name="T20" fmla="*/ 265 w 346"/>
                <a:gd name="T21" fmla="*/ 60 h 278"/>
                <a:gd name="T22" fmla="*/ 282 w 346"/>
                <a:gd name="T23" fmla="*/ 77 h 278"/>
                <a:gd name="T24" fmla="*/ 278 w 346"/>
                <a:gd name="T25" fmla="*/ 114 h 278"/>
                <a:gd name="T26" fmla="*/ 281 w 346"/>
                <a:gd name="T27" fmla="*/ 127 h 278"/>
                <a:gd name="T28" fmla="*/ 293 w 346"/>
                <a:gd name="T29" fmla="*/ 155 h 278"/>
                <a:gd name="T30" fmla="*/ 309 w 346"/>
                <a:gd name="T31" fmla="*/ 170 h 278"/>
                <a:gd name="T32" fmla="*/ 306 w 346"/>
                <a:gd name="T33" fmla="*/ 198 h 278"/>
                <a:gd name="T34" fmla="*/ 332 w 346"/>
                <a:gd name="T35" fmla="*/ 218 h 278"/>
                <a:gd name="T36" fmla="*/ 343 w 346"/>
                <a:gd name="T37" fmla="*/ 237 h 278"/>
                <a:gd name="T38" fmla="*/ 323 w 346"/>
                <a:gd name="T39" fmla="*/ 256 h 278"/>
                <a:gd name="T40" fmla="*/ 289 w 346"/>
                <a:gd name="T41" fmla="*/ 273 h 278"/>
                <a:gd name="T42" fmla="*/ 252 w 346"/>
                <a:gd name="T43" fmla="*/ 265 h 278"/>
                <a:gd name="T44" fmla="*/ 234 w 346"/>
                <a:gd name="T45" fmla="*/ 239 h 278"/>
                <a:gd name="T46" fmla="*/ 206 w 346"/>
                <a:gd name="T47" fmla="*/ 251 h 278"/>
                <a:gd name="T48" fmla="*/ 167 w 346"/>
                <a:gd name="T49" fmla="*/ 230 h 278"/>
                <a:gd name="T50" fmla="*/ 138 w 346"/>
                <a:gd name="T51" fmla="*/ 207 h 278"/>
                <a:gd name="T52" fmla="*/ 115 w 346"/>
                <a:gd name="T53" fmla="*/ 184 h 278"/>
                <a:gd name="T54" fmla="*/ 98 w 346"/>
                <a:gd name="T55" fmla="*/ 186 h 278"/>
                <a:gd name="T56" fmla="*/ 86 w 346"/>
                <a:gd name="T57" fmla="*/ 166 h 278"/>
                <a:gd name="T58" fmla="*/ 82 w 346"/>
                <a:gd name="T59" fmla="*/ 152 h 278"/>
                <a:gd name="T60" fmla="*/ 51 w 346"/>
                <a:gd name="T61" fmla="*/ 127 h 278"/>
                <a:gd name="T62" fmla="*/ 38 w 346"/>
                <a:gd name="T63" fmla="*/ 94 h 278"/>
                <a:gd name="T64" fmla="*/ 43 w 346"/>
                <a:gd name="T65" fmla="*/ 76 h 278"/>
                <a:gd name="T66" fmla="*/ 18 w 346"/>
                <a:gd name="T67" fmla="*/ 48 h 278"/>
                <a:gd name="T68" fmla="*/ 9 w 346"/>
                <a:gd name="T69" fmla="*/ 27 h 278"/>
                <a:gd name="T70" fmla="*/ 9 w 346"/>
                <a:gd name="T71" fmla="*/ 0 h 278"/>
                <a:gd name="T72" fmla="*/ 23 w 346"/>
                <a:gd name="T73" fmla="*/ 16 h 278"/>
                <a:gd name="T74" fmla="*/ 34 w 346"/>
                <a:gd name="T75" fmla="*/ 19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46" h="278">
                  <a:moveTo>
                    <a:pt x="34" y="19"/>
                  </a:moveTo>
                  <a:lnTo>
                    <a:pt x="39" y="18"/>
                  </a:lnTo>
                  <a:lnTo>
                    <a:pt x="55" y="4"/>
                  </a:lnTo>
                  <a:lnTo>
                    <a:pt x="61" y="2"/>
                  </a:lnTo>
                  <a:lnTo>
                    <a:pt x="66" y="8"/>
                  </a:lnTo>
                  <a:lnTo>
                    <a:pt x="63" y="17"/>
                  </a:lnTo>
                  <a:lnTo>
                    <a:pt x="74" y="27"/>
                  </a:lnTo>
                  <a:lnTo>
                    <a:pt x="78" y="26"/>
                  </a:lnTo>
                  <a:lnTo>
                    <a:pt x="86" y="40"/>
                  </a:lnTo>
                  <a:lnTo>
                    <a:pt x="101" y="44"/>
                  </a:lnTo>
                  <a:lnTo>
                    <a:pt x="114" y="53"/>
                  </a:lnTo>
                  <a:lnTo>
                    <a:pt x="137" y="57"/>
                  </a:lnTo>
                  <a:lnTo>
                    <a:pt x="160" y="52"/>
                  </a:lnTo>
                  <a:lnTo>
                    <a:pt x="161" y="47"/>
                  </a:lnTo>
                  <a:lnTo>
                    <a:pt x="174" y="44"/>
                  </a:lnTo>
                  <a:lnTo>
                    <a:pt x="183" y="33"/>
                  </a:lnTo>
                  <a:lnTo>
                    <a:pt x="194" y="33"/>
                  </a:lnTo>
                  <a:lnTo>
                    <a:pt x="200" y="30"/>
                  </a:lnTo>
                  <a:lnTo>
                    <a:pt x="211" y="32"/>
                  </a:lnTo>
                  <a:lnTo>
                    <a:pt x="231" y="42"/>
                  </a:lnTo>
                  <a:lnTo>
                    <a:pt x="243" y="44"/>
                  </a:lnTo>
                  <a:lnTo>
                    <a:pt x="265" y="60"/>
                  </a:lnTo>
                  <a:lnTo>
                    <a:pt x="277" y="61"/>
                  </a:lnTo>
                  <a:lnTo>
                    <a:pt x="282" y="77"/>
                  </a:lnTo>
                  <a:lnTo>
                    <a:pt x="280" y="101"/>
                  </a:lnTo>
                  <a:lnTo>
                    <a:pt x="278" y="114"/>
                  </a:lnTo>
                  <a:lnTo>
                    <a:pt x="286" y="117"/>
                  </a:lnTo>
                  <a:lnTo>
                    <a:pt x="281" y="127"/>
                  </a:lnTo>
                  <a:lnTo>
                    <a:pt x="289" y="143"/>
                  </a:lnTo>
                  <a:lnTo>
                    <a:pt x="293" y="155"/>
                  </a:lnTo>
                  <a:lnTo>
                    <a:pt x="306" y="159"/>
                  </a:lnTo>
                  <a:lnTo>
                    <a:pt x="309" y="170"/>
                  </a:lnTo>
                  <a:lnTo>
                    <a:pt x="297" y="187"/>
                  </a:lnTo>
                  <a:lnTo>
                    <a:pt x="306" y="198"/>
                  </a:lnTo>
                  <a:lnTo>
                    <a:pt x="315" y="209"/>
                  </a:lnTo>
                  <a:lnTo>
                    <a:pt x="332" y="218"/>
                  </a:lnTo>
                  <a:lnTo>
                    <a:pt x="334" y="234"/>
                  </a:lnTo>
                  <a:lnTo>
                    <a:pt x="343" y="237"/>
                  </a:lnTo>
                  <a:lnTo>
                    <a:pt x="346" y="246"/>
                  </a:lnTo>
                  <a:lnTo>
                    <a:pt x="323" y="256"/>
                  </a:lnTo>
                  <a:lnTo>
                    <a:pt x="320" y="278"/>
                  </a:lnTo>
                  <a:lnTo>
                    <a:pt x="289" y="273"/>
                  </a:lnTo>
                  <a:lnTo>
                    <a:pt x="270" y="268"/>
                  </a:lnTo>
                  <a:lnTo>
                    <a:pt x="252" y="265"/>
                  </a:lnTo>
                  <a:lnTo>
                    <a:pt x="242" y="242"/>
                  </a:lnTo>
                  <a:lnTo>
                    <a:pt x="234" y="239"/>
                  </a:lnTo>
                  <a:lnTo>
                    <a:pt x="221" y="242"/>
                  </a:lnTo>
                  <a:lnTo>
                    <a:pt x="206" y="251"/>
                  </a:lnTo>
                  <a:lnTo>
                    <a:pt x="186" y="245"/>
                  </a:lnTo>
                  <a:lnTo>
                    <a:pt x="167" y="230"/>
                  </a:lnTo>
                  <a:lnTo>
                    <a:pt x="151" y="225"/>
                  </a:lnTo>
                  <a:lnTo>
                    <a:pt x="138" y="207"/>
                  </a:lnTo>
                  <a:lnTo>
                    <a:pt x="123" y="182"/>
                  </a:lnTo>
                  <a:lnTo>
                    <a:pt x="115" y="184"/>
                  </a:lnTo>
                  <a:lnTo>
                    <a:pt x="103" y="179"/>
                  </a:lnTo>
                  <a:lnTo>
                    <a:pt x="98" y="186"/>
                  </a:lnTo>
                  <a:lnTo>
                    <a:pt x="88" y="176"/>
                  </a:lnTo>
                  <a:lnTo>
                    <a:pt x="86" y="166"/>
                  </a:lnTo>
                  <a:lnTo>
                    <a:pt x="81" y="166"/>
                  </a:lnTo>
                  <a:lnTo>
                    <a:pt x="82" y="152"/>
                  </a:lnTo>
                  <a:lnTo>
                    <a:pt x="72" y="138"/>
                  </a:lnTo>
                  <a:lnTo>
                    <a:pt x="51" y="127"/>
                  </a:lnTo>
                  <a:lnTo>
                    <a:pt x="37" y="109"/>
                  </a:lnTo>
                  <a:lnTo>
                    <a:pt x="38" y="94"/>
                  </a:lnTo>
                  <a:lnTo>
                    <a:pt x="46" y="87"/>
                  </a:lnTo>
                  <a:lnTo>
                    <a:pt x="43" y="76"/>
                  </a:lnTo>
                  <a:lnTo>
                    <a:pt x="32" y="70"/>
                  </a:lnTo>
                  <a:lnTo>
                    <a:pt x="18" y="48"/>
                  </a:lnTo>
                  <a:lnTo>
                    <a:pt x="6" y="33"/>
                  </a:lnTo>
                  <a:lnTo>
                    <a:pt x="9" y="27"/>
                  </a:lnTo>
                  <a:lnTo>
                    <a:pt x="0" y="5"/>
                  </a:lnTo>
                  <a:lnTo>
                    <a:pt x="9" y="0"/>
                  </a:lnTo>
                  <a:lnTo>
                    <a:pt x="13" y="7"/>
                  </a:lnTo>
                  <a:lnTo>
                    <a:pt x="23" y="16"/>
                  </a:lnTo>
                  <a:lnTo>
                    <a:pt x="34" y="19"/>
                  </a:lnTo>
                  <a:lnTo>
                    <a:pt x="34" y="1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28" name="Freeform 120">
              <a:extLst>
                <a:ext uri="{FF2B5EF4-FFF2-40B4-BE49-F238E27FC236}">
                  <a16:creationId xmlns:a16="http://schemas.microsoft.com/office/drawing/2014/main" id="{7E2018CB-EC59-404C-A166-B4ADD7D77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0156" y="3282759"/>
              <a:ext cx="261880" cy="250768"/>
            </a:xfrm>
            <a:custGeom>
              <a:avLst/>
              <a:gdLst>
                <a:gd name="T0" fmla="*/ 85 w 165"/>
                <a:gd name="T1" fmla="*/ 4 h 158"/>
                <a:gd name="T2" fmla="*/ 99 w 165"/>
                <a:gd name="T3" fmla="*/ 26 h 158"/>
                <a:gd name="T4" fmla="*/ 110 w 165"/>
                <a:gd name="T5" fmla="*/ 32 h 158"/>
                <a:gd name="T6" fmla="*/ 113 w 165"/>
                <a:gd name="T7" fmla="*/ 43 h 158"/>
                <a:gd name="T8" fmla="*/ 105 w 165"/>
                <a:gd name="T9" fmla="*/ 50 h 158"/>
                <a:gd name="T10" fmla="*/ 104 w 165"/>
                <a:gd name="T11" fmla="*/ 65 h 158"/>
                <a:gd name="T12" fmla="*/ 118 w 165"/>
                <a:gd name="T13" fmla="*/ 83 h 158"/>
                <a:gd name="T14" fmla="*/ 139 w 165"/>
                <a:gd name="T15" fmla="*/ 94 h 158"/>
                <a:gd name="T16" fmla="*/ 149 w 165"/>
                <a:gd name="T17" fmla="*/ 108 h 158"/>
                <a:gd name="T18" fmla="*/ 148 w 165"/>
                <a:gd name="T19" fmla="*/ 122 h 158"/>
                <a:gd name="T20" fmla="*/ 153 w 165"/>
                <a:gd name="T21" fmla="*/ 122 h 158"/>
                <a:gd name="T22" fmla="*/ 155 w 165"/>
                <a:gd name="T23" fmla="*/ 132 h 158"/>
                <a:gd name="T24" fmla="*/ 165 w 165"/>
                <a:gd name="T25" fmla="*/ 142 h 158"/>
                <a:gd name="T26" fmla="*/ 156 w 165"/>
                <a:gd name="T27" fmla="*/ 141 h 158"/>
                <a:gd name="T28" fmla="*/ 145 w 165"/>
                <a:gd name="T29" fmla="*/ 139 h 158"/>
                <a:gd name="T30" fmla="*/ 135 w 165"/>
                <a:gd name="T31" fmla="*/ 158 h 158"/>
                <a:gd name="T32" fmla="*/ 105 w 165"/>
                <a:gd name="T33" fmla="*/ 156 h 158"/>
                <a:gd name="T34" fmla="*/ 55 w 165"/>
                <a:gd name="T35" fmla="*/ 118 h 158"/>
                <a:gd name="T36" fmla="*/ 30 w 165"/>
                <a:gd name="T37" fmla="*/ 104 h 158"/>
                <a:gd name="T38" fmla="*/ 9 w 165"/>
                <a:gd name="T39" fmla="*/ 99 h 158"/>
                <a:gd name="T40" fmla="*/ 0 w 165"/>
                <a:gd name="T41" fmla="*/ 76 h 158"/>
                <a:gd name="T42" fmla="*/ 33 w 165"/>
                <a:gd name="T43" fmla="*/ 56 h 158"/>
                <a:gd name="T44" fmla="*/ 36 w 165"/>
                <a:gd name="T45" fmla="*/ 33 h 158"/>
                <a:gd name="T46" fmla="*/ 32 w 165"/>
                <a:gd name="T47" fmla="*/ 20 h 158"/>
                <a:gd name="T48" fmla="*/ 40 w 165"/>
                <a:gd name="T49" fmla="*/ 15 h 158"/>
                <a:gd name="T50" fmla="*/ 46 w 165"/>
                <a:gd name="T51" fmla="*/ 3 h 158"/>
                <a:gd name="T52" fmla="*/ 53 w 165"/>
                <a:gd name="T53" fmla="*/ 0 h 158"/>
                <a:gd name="T54" fmla="*/ 71 w 165"/>
                <a:gd name="T55" fmla="*/ 3 h 158"/>
                <a:gd name="T56" fmla="*/ 77 w 165"/>
                <a:gd name="T57" fmla="*/ 7 h 158"/>
                <a:gd name="T58" fmla="*/ 85 w 165"/>
                <a:gd name="T59" fmla="*/ 4 h 158"/>
                <a:gd name="T60" fmla="*/ 85 w 165"/>
                <a:gd name="T61" fmla="*/ 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5" h="158">
                  <a:moveTo>
                    <a:pt x="85" y="4"/>
                  </a:moveTo>
                  <a:lnTo>
                    <a:pt x="99" y="26"/>
                  </a:lnTo>
                  <a:lnTo>
                    <a:pt x="110" y="32"/>
                  </a:lnTo>
                  <a:lnTo>
                    <a:pt x="113" y="43"/>
                  </a:lnTo>
                  <a:lnTo>
                    <a:pt x="105" y="50"/>
                  </a:lnTo>
                  <a:lnTo>
                    <a:pt x="104" y="65"/>
                  </a:lnTo>
                  <a:lnTo>
                    <a:pt x="118" y="83"/>
                  </a:lnTo>
                  <a:lnTo>
                    <a:pt x="139" y="94"/>
                  </a:lnTo>
                  <a:lnTo>
                    <a:pt x="149" y="108"/>
                  </a:lnTo>
                  <a:lnTo>
                    <a:pt x="148" y="122"/>
                  </a:lnTo>
                  <a:lnTo>
                    <a:pt x="153" y="122"/>
                  </a:lnTo>
                  <a:lnTo>
                    <a:pt x="155" y="132"/>
                  </a:lnTo>
                  <a:lnTo>
                    <a:pt x="165" y="142"/>
                  </a:lnTo>
                  <a:lnTo>
                    <a:pt x="156" y="141"/>
                  </a:lnTo>
                  <a:lnTo>
                    <a:pt x="145" y="139"/>
                  </a:lnTo>
                  <a:lnTo>
                    <a:pt x="135" y="158"/>
                  </a:lnTo>
                  <a:lnTo>
                    <a:pt x="105" y="156"/>
                  </a:lnTo>
                  <a:lnTo>
                    <a:pt x="55" y="118"/>
                  </a:lnTo>
                  <a:lnTo>
                    <a:pt x="30" y="104"/>
                  </a:lnTo>
                  <a:lnTo>
                    <a:pt x="9" y="99"/>
                  </a:lnTo>
                  <a:lnTo>
                    <a:pt x="0" y="76"/>
                  </a:lnTo>
                  <a:lnTo>
                    <a:pt x="33" y="56"/>
                  </a:lnTo>
                  <a:lnTo>
                    <a:pt x="36" y="33"/>
                  </a:lnTo>
                  <a:lnTo>
                    <a:pt x="32" y="20"/>
                  </a:lnTo>
                  <a:lnTo>
                    <a:pt x="40" y="15"/>
                  </a:lnTo>
                  <a:lnTo>
                    <a:pt x="46" y="3"/>
                  </a:lnTo>
                  <a:lnTo>
                    <a:pt x="53" y="0"/>
                  </a:lnTo>
                  <a:lnTo>
                    <a:pt x="71" y="3"/>
                  </a:lnTo>
                  <a:lnTo>
                    <a:pt x="77" y="7"/>
                  </a:lnTo>
                  <a:lnTo>
                    <a:pt x="85" y="4"/>
                  </a:lnTo>
                  <a:lnTo>
                    <a:pt x="85" y="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29" name="Freeform 121">
              <a:extLst>
                <a:ext uri="{FF2B5EF4-FFF2-40B4-BE49-F238E27FC236}">
                  <a16:creationId xmlns:a16="http://schemas.microsoft.com/office/drawing/2014/main" id="{D26DF6DE-B439-4992-ACE3-6A70BA81FB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0451" y="2446337"/>
              <a:ext cx="214265" cy="80943"/>
            </a:xfrm>
            <a:custGeom>
              <a:avLst/>
              <a:gdLst>
                <a:gd name="T0" fmla="*/ 126 w 135"/>
                <a:gd name="T1" fmla="*/ 2 h 51"/>
                <a:gd name="T2" fmla="*/ 122 w 135"/>
                <a:gd name="T3" fmla="*/ 12 h 51"/>
                <a:gd name="T4" fmla="*/ 135 w 135"/>
                <a:gd name="T5" fmla="*/ 24 h 51"/>
                <a:gd name="T6" fmla="*/ 117 w 135"/>
                <a:gd name="T7" fmla="*/ 36 h 51"/>
                <a:gd name="T8" fmla="*/ 78 w 135"/>
                <a:gd name="T9" fmla="*/ 48 h 51"/>
                <a:gd name="T10" fmla="*/ 67 w 135"/>
                <a:gd name="T11" fmla="*/ 51 h 51"/>
                <a:gd name="T12" fmla="*/ 50 w 135"/>
                <a:gd name="T13" fmla="*/ 48 h 51"/>
                <a:gd name="T14" fmla="*/ 15 w 135"/>
                <a:gd name="T15" fmla="*/ 43 h 51"/>
                <a:gd name="T16" fmla="*/ 29 w 135"/>
                <a:gd name="T17" fmla="*/ 36 h 51"/>
                <a:gd name="T18" fmla="*/ 2 w 135"/>
                <a:gd name="T19" fmla="*/ 28 h 51"/>
                <a:gd name="T20" fmla="*/ 26 w 135"/>
                <a:gd name="T21" fmla="*/ 25 h 51"/>
                <a:gd name="T22" fmla="*/ 26 w 135"/>
                <a:gd name="T23" fmla="*/ 19 h 51"/>
                <a:gd name="T24" fmla="*/ 0 w 135"/>
                <a:gd name="T25" fmla="*/ 16 h 51"/>
                <a:gd name="T26" fmla="*/ 10 w 135"/>
                <a:gd name="T27" fmla="*/ 5 h 51"/>
                <a:gd name="T28" fmla="*/ 30 w 135"/>
                <a:gd name="T29" fmla="*/ 2 h 51"/>
                <a:gd name="T30" fmla="*/ 48 w 135"/>
                <a:gd name="T31" fmla="*/ 13 h 51"/>
                <a:gd name="T32" fmla="*/ 69 w 135"/>
                <a:gd name="T33" fmla="*/ 5 h 51"/>
                <a:gd name="T34" fmla="*/ 84 w 135"/>
                <a:gd name="T35" fmla="*/ 9 h 51"/>
                <a:gd name="T36" fmla="*/ 105 w 135"/>
                <a:gd name="T37" fmla="*/ 0 h 51"/>
                <a:gd name="T38" fmla="*/ 126 w 135"/>
                <a:gd name="T39" fmla="*/ 2 h 51"/>
                <a:gd name="T40" fmla="*/ 126 w 135"/>
                <a:gd name="T41" fmla="*/ 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5" h="51">
                  <a:moveTo>
                    <a:pt x="126" y="2"/>
                  </a:moveTo>
                  <a:lnTo>
                    <a:pt x="122" y="12"/>
                  </a:lnTo>
                  <a:lnTo>
                    <a:pt x="135" y="24"/>
                  </a:lnTo>
                  <a:lnTo>
                    <a:pt x="117" y="36"/>
                  </a:lnTo>
                  <a:lnTo>
                    <a:pt x="78" y="48"/>
                  </a:lnTo>
                  <a:lnTo>
                    <a:pt x="67" y="51"/>
                  </a:lnTo>
                  <a:lnTo>
                    <a:pt x="50" y="48"/>
                  </a:lnTo>
                  <a:lnTo>
                    <a:pt x="15" y="43"/>
                  </a:lnTo>
                  <a:lnTo>
                    <a:pt x="29" y="36"/>
                  </a:lnTo>
                  <a:lnTo>
                    <a:pt x="2" y="28"/>
                  </a:lnTo>
                  <a:lnTo>
                    <a:pt x="26" y="25"/>
                  </a:lnTo>
                  <a:lnTo>
                    <a:pt x="26" y="19"/>
                  </a:lnTo>
                  <a:lnTo>
                    <a:pt x="0" y="16"/>
                  </a:lnTo>
                  <a:lnTo>
                    <a:pt x="10" y="5"/>
                  </a:lnTo>
                  <a:lnTo>
                    <a:pt x="30" y="2"/>
                  </a:lnTo>
                  <a:lnTo>
                    <a:pt x="48" y="13"/>
                  </a:lnTo>
                  <a:lnTo>
                    <a:pt x="69" y="5"/>
                  </a:lnTo>
                  <a:lnTo>
                    <a:pt x="84" y="9"/>
                  </a:lnTo>
                  <a:lnTo>
                    <a:pt x="105" y="0"/>
                  </a:lnTo>
                  <a:lnTo>
                    <a:pt x="126" y="2"/>
                  </a:lnTo>
                  <a:lnTo>
                    <a:pt x="126" y="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30" name="Freeform 122">
              <a:extLst>
                <a:ext uri="{FF2B5EF4-FFF2-40B4-BE49-F238E27FC236}">
                  <a16:creationId xmlns:a16="http://schemas.microsoft.com/office/drawing/2014/main" id="{2EFEA904-8E28-4712-815E-B9AE390033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2229" y="3406556"/>
              <a:ext cx="34918" cy="114274"/>
            </a:xfrm>
            <a:custGeom>
              <a:avLst/>
              <a:gdLst>
                <a:gd name="T0" fmla="*/ 21 w 22"/>
                <a:gd name="T1" fmla="*/ 0 h 72"/>
                <a:gd name="T2" fmla="*/ 22 w 22"/>
                <a:gd name="T3" fmla="*/ 8 h 72"/>
                <a:gd name="T4" fmla="*/ 21 w 22"/>
                <a:gd name="T5" fmla="*/ 11 h 72"/>
                <a:gd name="T6" fmla="*/ 21 w 22"/>
                <a:gd name="T7" fmla="*/ 11 h 72"/>
                <a:gd name="T8" fmla="*/ 19 w 22"/>
                <a:gd name="T9" fmla="*/ 17 h 72"/>
                <a:gd name="T10" fmla="*/ 13 w 22"/>
                <a:gd name="T11" fmla="*/ 14 h 72"/>
                <a:gd name="T12" fmla="*/ 10 w 22"/>
                <a:gd name="T13" fmla="*/ 27 h 72"/>
                <a:gd name="T14" fmla="*/ 15 w 22"/>
                <a:gd name="T15" fmla="*/ 29 h 72"/>
                <a:gd name="T16" fmla="*/ 11 w 22"/>
                <a:gd name="T17" fmla="*/ 31 h 72"/>
                <a:gd name="T18" fmla="*/ 10 w 22"/>
                <a:gd name="T19" fmla="*/ 37 h 72"/>
                <a:gd name="T20" fmla="*/ 18 w 22"/>
                <a:gd name="T21" fmla="*/ 34 h 72"/>
                <a:gd name="T22" fmla="*/ 19 w 22"/>
                <a:gd name="T23" fmla="*/ 42 h 72"/>
                <a:gd name="T24" fmla="*/ 14 w 22"/>
                <a:gd name="T25" fmla="*/ 72 h 72"/>
                <a:gd name="T26" fmla="*/ 12 w 22"/>
                <a:gd name="T27" fmla="*/ 67 h 72"/>
                <a:gd name="T28" fmla="*/ 0 w 22"/>
                <a:gd name="T29" fmla="*/ 40 h 72"/>
                <a:gd name="T30" fmla="*/ 5 w 22"/>
                <a:gd name="T31" fmla="*/ 33 h 72"/>
                <a:gd name="T32" fmla="*/ 3 w 22"/>
                <a:gd name="T33" fmla="*/ 32 h 72"/>
                <a:gd name="T34" fmla="*/ 7 w 22"/>
                <a:gd name="T35" fmla="*/ 23 h 72"/>
                <a:gd name="T36" fmla="*/ 8 w 22"/>
                <a:gd name="T37" fmla="*/ 8 h 72"/>
                <a:gd name="T38" fmla="*/ 10 w 22"/>
                <a:gd name="T39" fmla="*/ 4 h 72"/>
                <a:gd name="T40" fmla="*/ 10 w 22"/>
                <a:gd name="T41" fmla="*/ 4 h 72"/>
                <a:gd name="T42" fmla="*/ 16 w 22"/>
                <a:gd name="T43" fmla="*/ 4 h 72"/>
                <a:gd name="T44" fmla="*/ 17 w 22"/>
                <a:gd name="T45" fmla="*/ 0 h 72"/>
                <a:gd name="T46" fmla="*/ 21 w 22"/>
                <a:gd name="T47" fmla="*/ 0 h 72"/>
                <a:gd name="T48" fmla="*/ 21 w 22"/>
                <a:gd name="T4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72">
                  <a:moveTo>
                    <a:pt x="21" y="0"/>
                  </a:moveTo>
                  <a:lnTo>
                    <a:pt x="22" y="8"/>
                  </a:lnTo>
                  <a:lnTo>
                    <a:pt x="21" y="11"/>
                  </a:lnTo>
                  <a:lnTo>
                    <a:pt x="21" y="11"/>
                  </a:lnTo>
                  <a:lnTo>
                    <a:pt x="19" y="17"/>
                  </a:lnTo>
                  <a:lnTo>
                    <a:pt x="13" y="14"/>
                  </a:lnTo>
                  <a:lnTo>
                    <a:pt x="10" y="27"/>
                  </a:lnTo>
                  <a:lnTo>
                    <a:pt x="15" y="29"/>
                  </a:lnTo>
                  <a:lnTo>
                    <a:pt x="11" y="31"/>
                  </a:lnTo>
                  <a:lnTo>
                    <a:pt x="10" y="37"/>
                  </a:lnTo>
                  <a:lnTo>
                    <a:pt x="18" y="34"/>
                  </a:lnTo>
                  <a:lnTo>
                    <a:pt x="19" y="42"/>
                  </a:lnTo>
                  <a:lnTo>
                    <a:pt x="14" y="72"/>
                  </a:lnTo>
                  <a:lnTo>
                    <a:pt x="12" y="67"/>
                  </a:lnTo>
                  <a:lnTo>
                    <a:pt x="0" y="40"/>
                  </a:lnTo>
                  <a:lnTo>
                    <a:pt x="5" y="33"/>
                  </a:lnTo>
                  <a:lnTo>
                    <a:pt x="3" y="32"/>
                  </a:lnTo>
                  <a:lnTo>
                    <a:pt x="7" y="23"/>
                  </a:lnTo>
                  <a:lnTo>
                    <a:pt x="8" y="8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6" y="4"/>
                  </a:lnTo>
                  <a:lnTo>
                    <a:pt x="17" y="0"/>
                  </a:lnTo>
                  <a:lnTo>
                    <a:pt x="21" y="0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31" name="Freeform 123">
              <a:extLst>
                <a:ext uri="{FF2B5EF4-FFF2-40B4-BE49-F238E27FC236}">
                  <a16:creationId xmlns:a16="http://schemas.microsoft.com/office/drawing/2014/main" id="{54A6017A-63BC-49C5-B42B-148C76860F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8790" y="3257365"/>
              <a:ext cx="76183" cy="49201"/>
            </a:xfrm>
            <a:custGeom>
              <a:avLst/>
              <a:gdLst>
                <a:gd name="T0" fmla="*/ 48 w 48"/>
                <a:gd name="T1" fmla="*/ 0 h 31"/>
                <a:gd name="T2" fmla="*/ 43 w 48"/>
                <a:gd name="T3" fmla="*/ 15 h 31"/>
                <a:gd name="T4" fmla="*/ 46 w 48"/>
                <a:gd name="T5" fmla="*/ 21 h 31"/>
                <a:gd name="T6" fmla="*/ 43 w 48"/>
                <a:gd name="T7" fmla="*/ 31 h 31"/>
                <a:gd name="T8" fmla="*/ 30 w 48"/>
                <a:gd name="T9" fmla="*/ 23 h 31"/>
                <a:gd name="T10" fmla="*/ 22 w 48"/>
                <a:gd name="T11" fmla="*/ 21 h 31"/>
                <a:gd name="T12" fmla="*/ 0 w 48"/>
                <a:gd name="T13" fmla="*/ 12 h 31"/>
                <a:gd name="T14" fmla="*/ 1 w 48"/>
                <a:gd name="T15" fmla="*/ 2 h 31"/>
                <a:gd name="T16" fmla="*/ 20 w 48"/>
                <a:gd name="T17" fmla="*/ 4 h 31"/>
                <a:gd name="T18" fmla="*/ 36 w 48"/>
                <a:gd name="T19" fmla="*/ 2 h 31"/>
                <a:gd name="T20" fmla="*/ 48 w 48"/>
                <a:gd name="T2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31">
                  <a:moveTo>
                    <a:pt x="48" y="0"/>
                  </a:moveTo>
                  <a:lnTo>
                    <a:pt x="43" y="15"/>
                  </a:lnTo>
                  <a:lnTo>
                    <a:pt x="46" y="21"/>
                  </a:lnTo>
                  <a:lnTo>
                    <a:pt x="43" y="31"/>
                  </a:lnTo>
                  <a:lnTo>
                    <a:pt x="30" y="23"/>
                  </a:lnTo>
                  <a:lnTo>
                    <a:pt x="22" y="21"/>
                  </a:lnTo>
                  <a:lnTo>
                    <a:pt x="0" y="12"/>
                  </a:lnTo>
                  <a:lnTo>
                    <a:pt x="1" y="2"/>
                  </a:lnTo>
                  <a:lnTo>
                    <a:pt x="20" y="4"/>
                  </a:lnTo>
                  <a:lnTo>
                    <a:pt x="36" y="2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32" name="Freeform 124">
              <a:extLst>
                <a:ext uri="{FF2B5EF4-FFF2-40B4-BE49-F238E27FC236}">
                  <a16:creationId xmlns:a16="http://schemas.microsoft.com/office/drawing/2014/main" id="{ADF4C33B-6AB9-4931-977A-7E1426CE1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9276" y="3168485"/>
              <a:ext cx="41266" cy="68247"/>
            </a:xfrm>
            <a:custGeom>
              <a:avLst/>
              <a:gdLst>
                <a:gd name="T0" fmla="*/ 16 w 26"/>
                <a:gd name="T1" fmla="*/ 0 h 43"/>
                <a:gd name="T2" fmla="*/ 26 w 26"/>
                <a:gd name="T3" fmla="*/ 13 h 43"/>
                <a:gd name="T4" fmla="*/ 24 w 26"/>
                <a:gd name="T5" fmla="*/ 38 h 43"/>
                <a:gd name="T6" fmla="*/ 18 w 26"/>
                <a:gd name="T7" fmla="*/ 37 h 43"/>
                <a:gd name="T8" fmla="*/ 11 w 26"/>
                <a:gd name="T9" fmla="*/ 43 h 43"/>
                <a:gd name="T10" fmla="*/ 5 w 26"/>
                <a:gd name="T11" fmla="*/ 38 h 43"/>
                <a:gd name="T12" fmla="*/ 4 w 26"/>
                <a:gd name="T13" fmla="*/ 15 h 43"/>
                <a:gd name="T14" fmla="*/ 0 w 26"/>
                <a:gd name="T15" fmla="*/ 4 h 43"/>
                <a:gd name="T16" fmla="*/ 9 w 26"/>
                <a:gd name="T17" fmla="*/ 6 h 43"/>
                <a:gd name="T18" fmla="*/ 16 w 26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43">
                  <a:moveTo>
                    <a:pt x="16" y="0"/>
                  </a:moveTo>
                  <a:lnTo>
                    <a:pt x="26" y="13"/>
                  </a:lnTo>
                  <a:lnTo>
                    <a:pt x="24" y="38"/>
                  </a:lnTo>
                  <a:lnTo>
                    <a:pt x="18" y="37"/>
                  </a:lnTo>
                  <a:lnTo>
                    <a:pt x="11" y="43"/>
                  </a:lnTo>
                  <a:lnTo>
                    <a:pt x="5" y="38"/>
                  </a:lnTo>
                  <a:lnTo>
                    <a:pt x="4" y="15"/>
                  </a:lnTo>
                  <a:lnTo>
                    <a:pt x="0" y="4"/>
                  </a:lnTo>
                  <a:lnTo>
                    <a:pt x="9" y="6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33" name="Freeform 125">
              <a:extLst>
                <a:ext uri="{FF2B5EF4-FFF2-40B4-BE49-F238E27FC236}">
                  <a16:creationId xmlns:a16="http://schemas.microsoft.com/office/drawing/2014/main" id="{EFF461F6-64BC-4249-A167-478CA9B6B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9598" y="2992314"/>
              <a:ext cx="293623" cy="274575"/>
            </a:xfrm>
            <a:custGeom>
              <a:avLst/>
              <a:gdLst>
                <a:gd name="T0" fmla="*/ 104 w 185"/>
                <a:gd name="T1" fmla="*/ 21 h 173"/>
                <a:gd name="T2" fmla="*/ 96 w 185"/>
                <a:gd name="T3" fmla="*/ 26 h 173"/>
                <a:gd name="T4" fmla="*/ 86 w 185"/>
                <a:gd name="T5" fmla="*/ 41 h 173"/>
                <a:gd name="T6" fmla="*/ 90 w 185"/>
                <a:gd name="T7" fmla="*/ 56 h 173"/>
                <a:gd name="T8" fmla="*/ 113 w 185"/>
                <a:gd name="T9" fmla="*/ 81 h 173"/>
                <a:gd name="T10" fmla="*/ 143 w 185"/>
                <a:gd name="T11" fmla="*/ 96 h 173"/>
                <a:gd name="T12" fmla="*/ 143 w 185"/>
                <a:gd name="T13" fmla="*/ 104 h 173"/>
                <a:gd name="T14" fmla="*/ 169 w 185"/>
                <a:gd name="T15" fmla="*/ 117 h 173"/>
                <a:gd name="T16" fmla="*/ 185 w 185"/>
                <a:gd name="T17" fmla="*/ 130 h 173"/>
                <a:gd name="T18" fmla="*/ 174 w 185"/>
                <a:gd name="T19" fmla="*/ 128 h 173"/>
                <a:gd name="T20" fmla="*/ 154 w 185"/>
                <a:gd name="T21" fmla="*/ 138 h 173"/>
                <a:gd name="T22" fmla="*/ 165 w 185"/>
                <a:gd name="T23" fmla="*/ 154 h 173"/>
                <a:gd name="T24" fmla="*/ 151 w 185"/>
                <a:gd name="T25" fmla="*/ 172 h 173"/>
                <a:gd name="T26" fmla="*/ 144 w 185"/>
                <a:gd name="T27" fmla="*/ 167 h 173"/>
                <a:gd name="T28" fmla="*/ 150 w 185"/>
                <a:gd name="T29" fmla="*/ 153 h 173"/>
                <a:gd name="T30" fmla="*/ 138 w 185"/>
                <a:gd name="T31" fmla="*/ 132 h 173"/>
                <a:gd name="T32" fmla="*/ 126 w 185"/>
                <a:gd name="T33" fmla="*/ 122 h 173"/>
                <a:gd name="T34" fmla="*/ 109 w 185"/>
                <a:gd name="T35" fmla="*/ 111 h 173"/>
                <a:gd name="T36" fmla="*/ 85 w 185"/>
                <a:gd name="T37" fmla="*/ 101 h 173"/>
                <a:gd name="T38" fmla="*/ 60 w 185"/>
                <a:gd name="T39" fmla="*/ 78 h 173"/>
                <a:gd name="T40" fmla="*/ 46 w 185"/>
                <a:gd name="T41" fmla="*/ 58 h 173"/>
                <a:gd name="T42" fmla="*/ 27 w 185"/>
                <a:gd name="T43" fmla="*/ 54 h 173"/>
                <a:gd name="T44" fmla="*/ 12 w 185"/>
                <a:gd name="T45" fmla="*/ 64 h 173"/>
                <a:gd name="T46" fmla="*/ 5 w 185"/>
                <a:gd name="T47" fmla="*/ 53 h 173"/>
                <a:gd name="T48" fmla="*/ 6 w 185"/>
                <a:gd name="T49" fmla="*/ 33 h 173"/>
                <a:gd name="T50" fmla="*/ 2 w 185"/>
                <a:gd name="T51" fmla="*/ 21 h 173"/>
                <a:gd name="T52" fmla="*/ 15 w 185"/>
                <a:gd name="T53" fmla="*/ 24 h 173"/>
                <a:gd name="T54" fmla="*/ 26 w 185"/>
                <a:gd name="T55" fmla="*/ 21 h 173"/>
                <a:gd name="T56" fmla="*/ 36 w 185"/>
                <a:gd name="T57" fmla="*/ 12 h 173"/>
                <a:gd name="T58" fmla="*/ 54 w 185"/>
                <a:gd name="T59" fmla="*/ 12 h 173"/>
                <a:gd name="T60" fmla="*/ 64 w 185"/>
                <a:gd name="T61" fmla="*/ 7 h 173"/>
                <a:gd name="T62" fmla="*/ 80 w 185"/>
                <a:gd name="T63" fmla="*/ 0 h 173"/>
                <a:gd name="T64" fmla="*/ 106 w 185"/>
                <a:gd name="T65" fmla="*/ 12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5" h="173">
                  <a:moveTo>
                    <a:pt x="106" y="12"/>
                  </a:moveTo>
                  <a:lnTo>
                    <a:pt x="104" y="21"/>
                  </a:lnTo>
                  <a:lnTo>
                    <a:pt x="109" y="29"/>
                  </a:lnTo>
                  <a:lnTo>
                    <a:pt x="96" y="26"/>
                  </a:lnTo>
                  <a:lnTo>
                    <a:pt x="85" y="32"/>
                  </a:lnTo>
                  <a:lnTo>
                    <a:pt x="86" y="41"/>
                  </a:lnTo>
                  <a:lnTo>
                    <a:pt x="84" y="47"/>
                  </a:lnTo>
                  <a:lnTo>
                    <a:pt x="90" y="56"/>
                  </a:lnTo>
                  <a:lnTo>
                    <a:pt x="105" y="66"/>
                  </a:lnTo>
                  <a:lnTo>
                    <a:pt x="113" y="81"/>
                  </a:lnTo>
                  <a:lnTo>
                    <a:pt x="131" y="97"/>
                  </a:lnTo>
                  <a:lnTo>
                    <a:pt x="143" y="96"/>
                  </a:lnTo>
                  <a:lnTo>
                    <a:pt x="147" y="101"/>
                  </a:lnTo>
                  <a:lnTo>
                    <a:pt x="143" y="104"/>
                  </a:lnTo>
                  <a:lnTo>
                    <a:pt x="157" y="111"/>
                  </a:lnTo>
                  <a:lnTo>
                    <a:pt x="169" y="117"/>
                  </a:lnTo>
                  <a:lnTo>
                    <a:pt x="183" y="127"/>
                  </a:lnTo>
                  <a:lnTo>
                    <a:pt x="185" y="130"/>
                  </a:lnTo>
                  <a:lnTo>
                    <a:pt x="183" y="137"/>
                  </a:lnTo>
                  <a:lnTo>
                    <a:pt x="174" y="128"/>
                  </a:lnTo>
                  <a:lnTo>
                    <a:pt x="160" y="125"/>
                  </a:lnTo>
                  <a:lnTo>
                    <a:pt x="154" y="138"/>
                  </a:lnTo>
                  <a:lnTo>
                    <a:pt x="166" y="144"/>
                  </a:lnTo>
                  <a:lnTo>
                    <a:pt x="165" y="154"/>
                  </a:lnTo>
                  <a:lnTo>
                    <a:pt x="158" y="155"/>
                  </a:lnTo>
                  <a:lnTo>
                    <a:pt x="151" y="172"/>
                  </a:lnTo>
                  <a:lnTo>
                    <a:pt x="144" y="173"/>
                  </a:lnTo>
                  <a:lnTo>
                    <a:pt x="144" y="167"/>
                  </a:lnTo>
                  <a:lnTo>
                    <a:pt x="147" y="157"/>
                  </a:lnTo>
                  <a:lnTo>
                    <a:pt x="150" y="153"/>
                  </a:lnTo>
                  <a:lnTo>
                    <a:pt x="143" y="142"/>
                  </a:lnTo>
                  <a:lnTo>
                    <a:pt x="138" y="132"/>
                  </a:lnTo>
                  <a:lnTo>
                    <a:pt x="131" y="130"/>
                  </a:lnTo>
                  <a:lnTo>
                    <a:pt x="126" y="122"/>
                  </a:lnTo>
                  <a:lnTo>
                    <a:pt x="116" y="118"/>
                  </a:lnTo>
                  <a:lnTo>
                    <a:pt x="109" y="111"/>
                  </a:lnTo>
                  <a:lnTo>
                    <a:pt x="97" y="109"/>
                  </a:lnTo>
                  <a:lnTo>
                    <a:pt x="85" y="101"/>
                  </a:lnTo>
                  <a:lnTo>
                    <a:pt x="70" y="89"/>
                  </a:lnTo>
                  <a:lnTo>
                    <a:pt x="60" y="78"/>
                  </a:lnTo>
                  <a:lnTo>
                    <a:pt x="54" y="60"/>
                  </a:lnTo>
                  <a:lnTo>
                    <a:pt x="46" y="58"/>
                  </a:lnTo>
                  <a:lnTo>
                    <a:pt x="34" y="52"/>
                  </a:lnTo>
                  <a:lnTo>
                    <a:pt x="27" y="54"/>
                  </a:lnTo>
                  <a:lnTo>
                    <a:pt x="18" y="63"/>
                  </a:lnTo>
                  <a:lnTo>
                    <a:pt x="12" y="64"/>
                  </a:lnTo>
                  <a:lnTo>
                    <a:pt x="14" y="56"/>
                  </a:lnTo>
                  <a:lnTo>
                    <a:pt x="5" y="53"/>
                  </a:lnTo>
                  <a:lnTo>
                    <a:pt x="0" y="39"/>
                  </a:lnTo>
                  <a:lnTo>
                    <a:pt x="6" y="33"/>
                  </a:lnTo>
                  <a:lnTo>
                    <a:pt x="1" y="26"/>
                  </a:lnTo>
                  <a:lnTo>
                    <a:pt x="2" y="21"/>
                  </a:lnTo>
                  <a:lnTo>
                    <a:pt x="8" y="25"/>
                  </a:lnTo>
                  <a:lnTo>
                    <a:pt x="15" y="24"/>
                  </a:lnTo>
                  <a:lnTo>
                    <a:pt x="23" y="18"/>
                  </a:lnTo>
                  <a:lnTo>
                    <a:pt x="26" y="21"/>
                  </a:lnTo>
                  <a:lnTo>
                    <a:pt x="33" y="20"/>
                  </a:lnTo>
                  <a:lnTo>
                    <a:pt x="36" y="12"/>
                  </a:lnTo>
                  <a:lnTo>
                    <a:pt x="48" y="15"/>
                  </a:lnTo>
                  <a:lnTo>
                    <a:pt x="54" y="12"/>
                  </a:lnTo>
                  <a:lnTo>
                    <a:pt x="54" y="4"/>
                  </a:lnTo>
                  <a:lnTo>
                    <a:pt x="64" y="7"/>
                  </a:lnTo>
                  <a:lnTo>
                    <a:pt x="66" y="4"/>
                  </a:lnTo>
                  <a:lnTo>
                    <a:pt x="80" y="0"/>
                  </a:lnTo>
                  <a:lnTo>
                    <a:pt x="83" y="6"/>
                  </a:lnTo>
                  <a:lnTo>
                    <a:pt x="106" y="1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34" name="Freeform 126">
              <a:extLst>
                <a:ext uri="{FF2B5EF4-FFF2-40B4-BE49-F238E27FC236}">
                  <a16:creationId xmlns:a16="http://schemas.microsoft.com/office/drawing/2014/main" id="{3807F7B3-3BA3-4BD3-8C35-5DA7B8474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2343" y="3852543"/>
              <a:ext cx="55550" cy="25394"/>
            </a:xfrm>
            <a:custGeom>
              <a:avLst/>
              <a:gdLst>
                <a:gd name="T0" fmla="*/ 23 w 35"/>
                <a:gd name="T1" fmla="*/ 12 h 16"/>
                <a:gd name="T2" fmla="*/ 18 w 35"/>
                <a:gd name="T3" fmla="*/ 16 h 16"/>
                <a:gd name="T4" fmla="*/ 9 w 35"/>
                <a:gd name="T5" fmla="*/ 12 h 16"/>
                <a:gd name="T6" fmla="*/ 0 w 35"/>
                <a:gd name="T7" fmla="*/ 5 h 16"/>
                <a:gd name="T8" fmla="*/ 3 w 35"/>
                <a:gd name="T9" fmla="*/ 1 h 16"/>
                <a:gd name="T10" fmla="*/ 10 w 35"/>
                <a:gd name="T11" fmla="*/ 0 h 16"/>
                <a:gd name="T12" fmla="*/ 14 w 35"/>
                <a:gd name="T13" fmla="*/ 0 h 16"/>
                <a:gd name="T14" fmla="*/ 25 w 35"/>
                <a:gd name="T15" fmla="*/ 2 h 16"/>
                <a:gd name="T16" fmla="*/ 33 w 35"/>
                <a:gd name="T17" fmla="*/ 7 h 16"/>
                <a:gd name="T18" fmla="*/ 35 w 35"/>
                <a:gd name="T19" fmla="*/ 12 h 16"/>
                <a:gd name="T20" fmla="*/ 23 w 35"/>
                <a:gd name="T21" fmla="*/ 12 h 16"/>
                <a:gd name="T22" fmla="*/ 23 w 35"/>
                <a:gd name="T23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16">
                  <a:moveTo>
                    <a:pt x="23" y="12"/>
                  </a:moveTo>
                  <a:lnTo>
                    <a:pt x="18" y="16"/>
                  </a:lnTo>
                  <a:lnTo>
                    <a:pt x="9" y="12"/>
                  </a:lnTo>
                  <a:lnTo>
                    <a:pt x="0" y="5"/>
                  </a:lnTo>
                  <a:lnTo>
                    <a:pt x="3" y="1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25" y="2"/>
                  </a:lnTo>
                  <a:lnTo>
                    <a:pt x="33" y="7"/>
                  </a:lnTo>
                  <a:lnTo>
                    <a:pt x="35" y="12"/>
                  </a:lnTo>
                  <a:lnTo>
                    <a:pt x="23" y="12"/>
                  </a:lnTo>
                  <a:lnTo>
                    <a:pt x="23" y="1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35" name="Freeform 127">
              <a:extLst>
                <a:ext uri="{FF2B5EF4-FFF2-40B4-BE49-F238E27FC236}">
                  <a16:creationId xmlns:a16="http://schemas.microsoft.com/office/drawing/2014/main" id="{EA2EE0E5-19BE-426B-B656-8B4BB8041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4450" y="3403382"/>
              <a:ext cx="99991" cy="126971"/>
            </a:xfrm>
            <a:custGeom>
              <a:avLst/>
              <a:gdLst>
                <a:gd name="T0" fmla="*/ 63 w 63"/>
                <a:gd name="T1" fmla="*/ 23 h 80"/>
                <a:gd name="T2" fmla="*/ 61 w 63"/>
                <a:gd name="T3" fmla="*/ 26 h 80"/>
                <a:gd name="T4" fmla="*/ 30 w 63"/>
                <a:gd name="T5" fmla="*/ 36 h 80"/>
                <a:gd name="T6" fmla="*/ 48 w 63"/>
                <a:gd name="T7" fmla="*/ 55 h 80"/>
                <a:gd name="T8" fmla="*/ 43 w 63"/>
                <a:gd name="T9" fmla="*/ 58 h 80"/>
                <a:gd name="T10" fmla="*/ 41 w 63"/>
                <a:gd name="T11" fmla="*/ 64 h 80"/>
                <a:gd name="T12" fmla="*/ 29 w 63"/>
                <a:gd name="T13" fmla="*/ 67 h 80"/>
                <a:gd name="T14" fmla="*/ 25 w 63"/>
                <a:gd name="T15" fmla="*/ 74 h 80"/>
                <a:gd name="T16" fmla="*/ 19 w 63"/>
                <a:gd name="T17" fmla="*/ 80 h 80"/>
                <a:gd name="T18" fmla="*/ 1 w 63"/>
                <a:gd name="T19" fmla="*/ 76 h 80"/>
                <a:gd name="T20" fmla="*/ 0 w 63"/>
                <a:gd name="T21" fmla="*/ 74 h 80"/>
                <a:gd name="T22" fmla="*/ 5 w 63"/>
                <a:gd name="T23" fmla="*/ 44 h 80"/>
                <a:gd name="T24" fmla="*/ 4 w 63"/>
                <a:gd name="T25" fmla="*/ 36 h 80"/>
                <a:gd name="T26" fmla="*/ 6 w 63"/>
                <a:gd name="T27" fmla="*/ 30 h 80"/>
                <a:gd name="T28" fmla="*/ 5 w 63"/>
                <a:gd name="T29" fmla="*/ 19 h 80"/>
                <a:gd name="T30" fmla="*/ 7 w 63"/>
                <a:gd name="T31" fmla="*/ 13 h 80"/>
                <a:gd name="T32" fmla="*/ 25 w 63"/>
                <a:gd name="T33" fmla="*/ 21 h 80"/>
                <a:gd name="T34" fmla="*/ 54 w 63"/>
                <a:gd name="T35" fmla="*/ 0 h 80"/>
                <a:gd name="T36" fmla="*/ 63 w 63"/>
                <a:gd name="T37" fmla="*/ 2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3" h="80">
                  <a:moveTo>
                    <a:pt x="63" y="23"/>
                  </a:moveTo>
                  <a:lnTo>
                    <a:pt x="61" y="26"/>
                  </a:lnTo>
                  <a:lnTo>
                    <a:pt x="30" y="36"/>
                  </a:lnTo>
                  <a:lnTo>
                    <a:pt x="48" y="55"/>
                  </a:lnTo>
                  <a:lnTo>
                    <a:pt x="43" y="58"/>
                  </a:lnTo>
                  <a:lnTo>
                    <a:pt x="41" y="64"/>
                  </a:lnTo>
                  <a:lnTo>
                    <a:pt x="29" y="67"/>
                  </a:lnTo>
                  <a:lnTo>
                    <a:pt x="25" y="74"/>
                  </a:lnTo>
                  <a:lnTo>
                    <a:pt x="19" y="80"/>
                  </a:lnTo>
                  <a:lnTo>
                    <a:pt x="1" y="76"/>
                  </a:lnTo>
                  <a:lnTo>
                    <a:pt x="0" y="74"/>
                  </a:lnTo>
                  <a:lnTo>
                    <a:pt x="5" y="44"/>
                  </a:lnTo>
                  <a:lnTo>
                    <a:pt x="4" y="36"/>
                  </a:lnTo>
                  <a:lnTo>
                    <a:pt x="6" y="30"/>
                  </a:lnTo>
                  <a:lnTo>
                    <a:pt x="5" y="19"/>
                  </a:lnTo>
                  <a:lnTo>
                    <a:pt x="7" y="13"/>
                  </a:lnTo>
                  <a:lnTo>
                    <a:pt x="25" y="21"/>
                  </a:lnTo>
                  <a:lnTo>
                    <a:pt x="54" y="0"/>
                  </a:lnTo>
                  <a:lnTo>
                    <a:pt x="63" y="2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36" name="Freeform 128">
              <a:extLst>
                <a:ext uri="{FF2B5EF4-FFF2-40B4-BE49-F238E27FC236}">
                  <a16:creationId xmlns:a16="http://schemas.microsoft.com/office/drawing/2014/main" id="{68FA670E-7530-4B4C-93D7-77B3F620B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6603" y="3374813"/>
              <a:ext cx="53963" cy="49201"/>
            </a:xfrm>
            <a:custGeom>
              <a:avLst/>
              <a:gdLst>
                <a:gd name="T0" fmla="*/ 30 w 34"/>
                <a:gd name="T1" fmla="*/ 3 h 31"/>
                <a:gd name="T2" fmla="*/ 34 w 34"/>
                <a:gd name="T3" fmla="*/ 10 h 31"/>
                <a:gd name="T4" fmla="*/ 31 w 34"/>
                <a:gd name="T5" fmla="*/ 22 h 31"/>
                <a:gd name="T6" fmla="*/ 22 w 34"/>
                <a:gd name="T7" fmla="*/ 15 h 31"/>
                <a:gd name="T8" fmla="*/ 15 w 34"/>
                <a:gd name="T9" fmla="*/ 20 h 31"/>
                <a:gd name="T10" fmla="*/ 16 w 34"/>
                <a:gd name="T11" fmla="*/ 31 h 31"/>
                <a:gd name="T12" fmla="*/ 3 w 34"/>
                <a:gd name="T13" fmla="*/ 25 h 31"/>
                <a:gd name="T14" fmla="*/ 0 w 34"/>
                <a:gd name="T15" fmla="*/ 17 h 31"/>
                <a:gd name="T16" fmla="*/ 3 w 34"/>
                <a:gd name="T17" fmla="*/ 5 h 31"/>
                <a:gd name="T18" fmla="*/ 14 w 34"/>
                <a:gd name="T19" fmla="*/ 8 h 31"/>
                <a:gd name="T20" fmla="*/ 17 w 34"/>
                <a:gd name="T21" fmla="*/ 0 h 31"/>
                <a:gd name="T22" fmla="*/ 30 w 34"/>
                <a:gd name="T23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31">
                  <a:moveTo>
                    <a:pt x="30" y="3"/>
                  </a:moveTo>
                  <a:lnTo>
                    <a:pt x="34" y="10"/>
                  </a:lnTo>
                  <a:lnTo>
                    <a:pt x="31" y="22"/>
                  </a:lnTo>
                  <a:lnTo>
                    <a:pt x="22" y="15"/>
                  </a:lnTo>
                  <a:lnTo>
                    <a:pt x="15" y="20"/>
                  </a:lnTo>
                  <a:lnTo>
                    <a:pt x="16" y="31"/>
                  </a:lnTo>
                  <a:lnTo>
                    <a:pt x="3" y="25"/>
                  </a:lnTo>
                  <a:lnTo>
                    <a:pt x="0" y="17"/>
                  </a:lnTo>
                  <a:lnTo>
                    <a:pt x="3" y="5"/>
                  </a:lnTo>
                  <a:lnTo>
                    <a:pt x="14" y="8"/>
                  </a:lnTo>
                  <a:lnTo>
                    <a:pt x="17" y="0"/>
                  </a:lnTo>
                  <a:lnTo>
                    <a:pt x="30" y="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37" name="Freeform 129">
              <a:extLst>
                <a:ext uri="{FF2B5EF4-FFF2-40B4-BE49-F238E27FC236}">
                  <a16:creationId xmlns:a16="http://schemas.microsoft.com/office/drawing/2014/main" id="{7219D7FC-2002-4735-9C1C-16328D822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3594" y="3162137"/>
              <a:ext cx="250771" cy="311079"/>
            </a:xfrm>
            <a:custGeom>
              <a:avLst/>
              <a:gdLst>
                <a:gd name="T0" fmla="*/ 148 w 158"/>
                <a:gd name="T1" fmla="*/ 81 h 196"/>
                <a:gd name="T2" fmla="*/ 151 w 158"/>
                <a:gd name="T3" fmla="*/ 96 h 196"/>
                <a:gd name="T4" fmla="*/ 158 w 158"/>
                <a:gd name="T5" fmla="*/ 105 h 196"/>
                <a:gd name="T6" fmla="*/ 156 w 158"/>
                <a:gd name="T7" fmla="*/ 119 h 196"/>
                <a:gd name="T8" fmla="*/ 140 w 158"/>
                <a:gd name="T9" fmla="*/ 128 h 196"/>
                <a:gd name="T10" fmla="*/ 113 w 158"/>
                <a:gd name="T11" fmla="*/ 128 h 196"/>
                <a:gd name="T12" fmla="*/ 100 w 158"/>
                <a:gd name="T13" fmla="*/ 151 h 196"/>
                <a:gd name="T14" fmla="*/ 86 w 158"/>
                <a:gd name="T15" fmla="*/ 143 h 196"/>
                <a:gd name="T16" fmla="*/ 79 w 158"/>
                <a:gd name="T17" fmla="*/ 129 h 196"/>
                <a:gd name="T18" fmla="*/ 54 w 158"/>
                <a:gd name="T19" fmla="*/ 133 h 196"/>
                <a:gd name="T20" fmla="*/ 38 w 158"/>
                <a:gd name="T21" fmla="*/ 142 h 196"/>
                <a:gd name="T22" fmla="*/ 20 w 158"/>
                <a:gd name="T23" fmla="*/ 142 h 196"/>
                <a:gd name="T24" fmla="*/ 42 w 158"/>
                <a:gd name="T25" fmla="*/ 156 h 196"/>
                <a:gd name="T26" fmla="*/ 44 w 158"/>
                <a:gd name="T27" fmla="*/ 189 h 196"/>
                <a:gd name="T28" fmla="*/ 37 w 158"/>
                <a:gd name="T29" fmla="*/ 196 h 196"/>
                <a:gd name="T30" fmla="*/ 26 w 158"/>
                <a:gd name="T31" fmla="*/ 189 h 196"/>
                <a:gd name="T32" fmla="*/ 23 w 158"/>
                <a:gd name="T33" fmla="*/ 172 h 196"/>
                <a:gd name="T34" fmla="*/ 11 w 158"/>
                <a:gd name="T35" fmla="*/ 167 h 196"/>
                <a:gd name="T36" fmla="*/ 0 w 158"/>
                <a:gd name="T37" fmla="*/ 154 h 196"/>
                <a:gd name="T38" fmla="*/ 12 w 158"/>
                <a:gd name="T39" fmla="*/ 148 h 196"/>
                <a:gd name="T40" fmla="*/ 15 w 158"/>
                <a:gd name="T41" fmla="*/ 136 h 196"/>
                <a:gd name="T42" fmla="*/ 27 w 158"/>
                <a:gd name="T43" fmla="*/ 126 h 196"/>
                <a:gd name="T44" fmla="*/ 33 w 158"/>
                <a:gd name="T45" fmla="*/ 113 h 196"/>
                <a:gd name="T46" fmla="*/ 62 w 158"/>
                <a:gd name="T47" fmla="*/ 108 h 196"/>
                <a:gd name="T48" fmla="*/ 80 w 158"/>
                <a:gd name="T49" fmla="*/ 111 h 196"/>
                <a:gd name="T50" fmla="*/ 80 w 158"/>
                <a:gd name="T51" fmla="*/ 77 h 196"/>
                <a:gd name="T52" fmla="*/ 95 w 158"/>
                <a:gd name="T53" fmla="*/ 87 h 196"/>
                <a:gd name="T54" fmla="*/ 108 w 158"/>
                <a:gd name="T55" fmla="*/ 68 h 196"/>
                <a:gd name="T56" fmla="*/ 114 w 158"/>
                <a:gd name="T57" fmla="*/ 60 h 196"/>
                <a:gd name="T58" fmla="*/ 111 w 158"/>
                <a:gd name="T59" fmla="*/ 37 h 196"/>
                <a:gd name="T60" fmla="*/ 96 w 158"/>
                <a:gd name="T61" fmla="*/ 16 h 196"/>
                <a:gd name="T62" fmla="*/ 95 w 158"/>
                <a:gd name="T63" fmla="*/ 4 h 196"/>
                <a:gd name="T64" fmla="*/ 109 w 158"/>
                <a:gd name="T65" fmla="*/ 0 h 196"/>
                <a:gd name="T66" fmla="*/ 134 w 158"/>
                <a:gd name="T67" fmla="*/ 27 h 196"/>
                <a:gd name="T68" fmla="*/ 142 w 158"/>
                <a:gd name="T69" fmla="*/ 42 h 196"/>
                <a:gd name="T70" fmla="*/ 138 w 158"/>
                <a:gd name="T71" fmla="*/ 61 h 196"/>
                <a:gd name="T72" fmla="*/ 148 w 158"/>
                <a:gd name="T73" fmla="*/ 81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8" h="196">
                  <a:moveTo>
                    <a:pt x="148" y="81"/>
                  </a:moveTo>
                  <a:lnTo>
                    <a:pt x="151" y="96"/>
                  </a:lnTo>
                  <a:lnTo>
                    <a:pt x="158" y="105"/>
                  </a:lnTo>
                  <a:lnTo>
                    <a:pt x="156" y="119"/>
                  </a:lnTo>
                  <a:lnTo>
                    <a:pt x="140" y="128"/>
                  </a:lnTo>
                  <a:lnTo>
                    <a:pt x="113" y="128"/>
                  </a:lnTo>
                  <a:lnTo>
                    <a:pt x="100" y="151"/>
                  </a:lnTo>
                  <a:lnTo>
                    <a:pt x="86" y="143"/>
                  </a:lnTo>
                  <a:lnTo>
                    <a:pt x="79" y="129"/>
                  </a:lnTo>
                  <a:lnTo>
                    <a:pt x="54" y="133"/>
                  </a:lnTo>
                  <a:lnTo>
                    <a:pt x="38" y="142"/>
                  </a:lnTo>
                  <a:lnTo>
                    <a:pt x="20" y="142"/>
                  </a:lnTo>
                  <a:lnTo>
                    <a:pt x="42" y="156"/>
                  </a:lnTo>
                  <a:lnTo>
                    <a:pt x="44" y="189"/>
                  </a:lnTo>
                  <a:lnTo>
                    <a:pt x="37" y="196"/>
                  </a:lnTo>
                  <a:lnTo>
                    <a:pt x="26" y="189"/>
                  </a:lnTo>
                  <a:lnTo>
                    <a:pt x="23" y="172"/>
                  </a:lnTo>
                  <a:lnTo>
                    <a:pt x="11" y="167"/>
                  </a:lnTo>
                  <a:lnTo>
                    <a:pt x="0" y="154"/>
                  </a:lnTo>
                  <a:lnTo>
                    <a:pt x="12" y="148"/>
                  </a:lnTo>
                  <a:lnTo>
                    <a:pt x="15" y="136"/>
                  </a:lnTo>
                  <a:lnTo>
                    <a:pt x="27" y="126"/>
                  </a:lnTo>
                  <a:lnTo>
                    <a:pt x="33" y="113"/>
                  </a:lnTo>
                  <a:lnTo>
                    <a:pt x="62" y="108"/>
                  </a:lnTo>
                  <a:lnTo>
                    <a:pt x="80" y="111"/>
                  </a:lnTo>
                  <a:lnTo>
                    <a:pt x="80" y="77"/>
                  </a:lnTo>
                  <a:lnTo>
                    <a:pt x="95" y="87"/>
                  </a:lnTo>
                  <a:lnTo>
                    <a:pt x="108" y="68"/>
                  </a:lnTo>
                  <a:lnTo>
                    <a:pt x="114" y="60"/>
                  </a:lnTo>
                  <a:lnTo>
                    <a:pt x="111" y="37"/>
                  </a:lnTo>
                  <a:lnTo>
                    <a:pt x="96" y="16"/>
                  </a:lnTo>
                  <a:lnTo>
                    <a:pt x="95" y="4"/>
                  </a:lnTo>
                  <a:lnTo>
                    <a:pt x="109" y="0"/>
                  </a:lnTo>
                  <a:lnTo>
                    <a:pt x="134" y="27"/>
                  </a:lnTo>
                  <a:lnTo>
                    <a:pt x="142" y="42"/>
                  </a:lnTo>
                  <a:lnTo>
                    <a:pt x="138" y="61"/>
                  </a:lnTo>
                  <a:lnTo>
                    <a:pt x="148" y="8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38" name="Freeform 130">
              <a:extLst>
                <a:ext uri="{FF2B5EF4-FFF2-40B4-BE49-F238E27FC236}">
                  <a16:creationId xmlns:a16="http://schemas.microsoft.com/office/drawing/2014/main" id="{A0746B52-2460-4517-912F-6716954BD9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9934" y="3038340"/>
              <a:ext cx="131733" cy="117448"/>
            </a:xfrm>
            <a:custGeom>
              <a:avLst/>
              <a:gdLst>
                <a:gd name="T0" fmla="*/ 47 w 83"/>
                <a:gd name="T1" fmla="*/ 26 h 74"/>
                <a:gd name="T2" fmla="*/ 60 w 83"/>
                <a:gd name="T3" fmla="*/ 30 h 74"/>
                <a:gd name="T4" fmla="*/ 65 w 83"/>
                <a:gd name="T5" fmla="*/ 22 h 74"/>
                <a:gd name="T6" fmla="*/ 83 w 83"/>
                <a:gd name="T7" fmla="*/ 43 h 74"/>
                <a:gd name="T8" fmla="*/ 64 w 83"/>
                <a:gd name="T9" fmla="*/ 48 h 74"/>
                <a:gd name="T10" fmla="*/ 63 w 83"/>
                <a:gd name="T11" fmla="*/ 67 h 74"/>
                <a:gd name="T12" fmla="*/ 30 w 83"/>
                <a:gd name="T13" fmla="*/ 54 h 74"/>
                <a:gd name="T14" fmla="*/ 36 w 83"/>
                <a:gd name="T15" fmla="*/ 74 h 74"/>
                <a:gd name="T16" fmla="*/ 18 w 83"/>
                <a:gd name="T17" fmla="*/ 74 h 74"/>
                <a:gd name="T18" fmla="*/ 4 w 83"/>
                <a:gd name="T19" fmla="*/ 56 h 74"/>
                <a:gd name="T20" fmla="*/ 3 w 83"/>
                <a:gd name="T21" fmla="*/ 42 h 74"/>
                <a:gd name="T22" fmla="*/ 18 w 83"/>
                <a:gd name="T23" fmla="*/ 40 h 74"/>
                <a:gd name="T24" fmla="*/ 5 w 83"/>
                <a:gd name="T25" fmla="*/ 15 h 74"/>
                <a:gd name="T26" fmla="*/ 0 w 83"/>
                <a:gd name="T27" fmla="*/ 0 h 74"/>
                <a:gd name="T28" fmla="*/ 31 w 83"/>
                <a:gd name="T29" fmla="*/ 20 h 74"/>
                <a:gd name="T30" fmla="*/ 47 w 83"/>
                <a:gd name="T31" fmla="*/ 2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74">
                  <a:moveTo>
                    <a:pt x="47" y="26"/>
                  </a:moveTo>
                  <a:lnTo>
                    <a:pt x="60" y="30"/>
                  </a:lnTo>
                  <a:lnTo>
                    <a:pt x="65" y="22"/>
                  </a:lnTo>
                  <a:lnTo>
                    <a:pt x="83" y="43"/>
                  </a:lnTo>
                  <a:lnTo>
                    <a:pt x="64" y="48"/>
                  </a:lnTo>
                  <a:lnTo>
                    <a:pt x="63" y="67"/>
                  </a:lnTo>
                  <a:lnTo>
                    <a:pt x="30" y="54"/>
                  </a:lnTo>
                  <a:lnTo>
                    <a:pt x="36" y="74"/>
                  </a:lnTo>
                  <a:lnTo>
                    <a:pt x="18" y="74"/>
                  </a:lnTo>
                  <a:lnTo>
                    <a:pt x="4" y="56"/>
                  </a:lnTo>
                  <a:lnTo>
                    <a:pt x="3" y="42"/>
                  </a:lnTo>
                  <a:lnTo>
                    <a:pt x="18" y="40"/>
                  </a:lnTo>
                  <a:lnTo>
                    <a:pt x="5" y="15"/>
                  </a:lnTo>
                  <a:lnTo>
                    <a:pt x="0" y="0"/>
                  </a:lnTo>
                  <a:lnTo>
                    <a:pt x="31" y="20"/>
                  </a:lnTo>
                  <a:lnTo>
                    <a:pt x="47" y="2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39" name="Freeform 131">
              <a:extLst>
                <a:ext uri="{FF2B5EF4-FFF2-40B4-BE49-F238E27FC236}">
                  <a16:creationId xmlns:a16="http://schemas.microsoft.com/office/drawing/2014/main" id="{36B7EBB5-1FE6-4205-B869-32743DCE0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6495" y="2752654"/>
              <a:ext cx="944356" cy="431702"/>
            </a:xfrm>
            <a:custGeom>
              <a:avLst/>
              <a:gdLst>
                <a:gd name="T0" fmla="*/ 371 w 595"/>
                <a:gd name="T1" fmla="*/ 33 h 272"/>
                <a:gd name="T2" fmla="*/ 395 w 595"/>
                <a:gd name="T3" fmla="*/ 22 h 272"/>
                <a:gd name="T4" fmla="*/ 474 w 595"/>
                <a:gd name="T5" fmla="*/ 82 h 272"/>
                <a:gd name="T6" fmla="*/ 503 w 595"/>
                <a:gd name="T7" fmla="*/ 83 h 272"/>
                <a:gd name="T8" fmla="*/ 531 w 595"/>
                <a:gd name="T9" fmla="*/ 81 h 272"/>
                <a:gd name="T10" fmla="*/ 555 w 595"/>
                <a:gd name="T11" fmla="*/ 95 h 272"/>
                <a:gd name="T12" fmla="*/ 582 w 595"/>
                <a:gd name="T13" fmla="*/ 100 h 272"/>
                <a:gd name="T14" fmla="*/ 590 w 595"/>
                <a:gd name="T15" fmla="*/ 124 h 272"/>
                <a:gd name="T16" fmla="*/ 586 w 595"/>
                <a:gd name="T17" fmla="*/ 145 h 272"/>
                <a:gd name="T18" fmla="*/ 549 w 595"/>
                <a:gd name="T19" fmla="*/ 147 h 272"/>
                <a:gd name="T20" fmla="*/ 546 w 595"/>
                <a:gd name="T21" fmla="*/ 185 h 272"/>
                <a:gd name="T22" fmla="*/ 545 w 595"/>
                <a:gd name="T23" fmla="*/ 225 h 272"/>
                <a:gd name="T24" fmla="*/ 542 w 595"/>
                <a:gd name="T25" fmla="*/ 240 h 272"/>
                <a:gd name="T26" fmla="*/ 521 w 595"/>
                <a:gd name="T27" fmla="*/ 231 h 272"/>
                <a:gd name="T28" fmla="*/ 472 w 595"/>
                <a:gd name="T29" fmla="*/ 228 h 272"/>
                <a:gd name="T30" fmla="*/ 443 w 595"/>
                <a:gd name="T31" fmla="*/ 222 h 272"/>
                <a:gd name="T32" fmla="*/ 437 w 595"/>
                <a:gd name="T33" fmla="*/ 237 h 272"/>
                <a:gd name="T34" fmla="*/ 401 w 595"/>
                <a:gd name="T35" fmla="*/ 234 h 272"/>
                <a:gd name="T36" fmla="*/ 392 w 595"/>
                <a:gd name="T37" fmla="*/ 246 h 272"/>
                <a:gd name="T38" fmla="*/ 374 w 595"/>
                <a:gd name="T39" fmla="*/ 272 h 272"/>
                <a:gd name="T40" fmla="*/ 361 w 595"/>
                <a:gd name="T41" fmla="*/ 263 h 272"/>
                <a:gd name="T42" fmla="*/ 334 w 595"/>
                <a:gd name="T43" fmla="*/ 247 h 272"/>
                <a:gd name="T44" fmla="*/ 322 w 595"/>
                <a:gd name="T45" fmla="*/ 228 h 272"/>
                <a:gd name="T46" fmla="*/ 274 w 595"/>
                <a:gd name="T47" fmla="*/ 216 h 272"/>
                <a:gd name="T48" fmla="*/ 237 w 595"/>
                <a:gd name="T49" fmla="*/ 201 h 272"/>
                <a:gd name="T50" fmla="*/ 196 w 595"/>
                <a:gd name="T51" fmla="*/ 181 h 272"/>
                <a:gd name="T52" fmla="*/ 157 w 595"/>
                <a:gd name="T53" fmla="*/ 191 h 272"/>
                <a:gd name="T54" fmla="*/ 168 w 595"/>
                <a:gd name="T55" fmla="*/ 260 h 272"/>
                <a:gd name="T56" fmla="*/ 142 w 595"/>
                <a:gd name="T57" fmla="*/ 240 h 272"/>
                <a:gd name="T58" fmla="*/ 120 w 595"/>
                <a:gd name="T59" fmla="*/ 251 h 272"/>
                <a:gd name="T60" fmla="*/ 120 w 595"/>
                <a:gd name="T61" fmla="*/ 238 h 272"/>
                <a:gd name="T62" fmla="*/ 96 w 595"/>
                <a:gd name="T63" fmla="*/ 226 h 272"/>
                <a:gd name="T64" fmla="*/ 76 w 595"/>
                <a:gd name="T65" fmla="*/ 204 h 272"/>
                <a:gd name="T66" fmla="*/ 89 w 595"/>
                <a:gd name="T67" fmla="*/ 200 h 272"/>
                <a:gd name="T68" fmla="*/ 98 w 595"/>
                <a:gd name="T69" fmla="*/ 183 h 272"/>
                <a:gd name="T70" fmla="*/ 110 w 595"/>
                <a:gd name="T71" fmla="*/ 167 h 272"/>
                <a:gd name="T72" fmla="*/ 90 w 595"/>
                <a:gd name="T73" fmla="*/ 157 h 272"/>
                <a:gd name="T74" fmla="*/ 61 w 595"/>
                <a:gd name="T75" fmla="*/ 160 h 272"/>
                <a:gd name="T76" fmla="*/ 40 w 595"/>
                <a:gd name="T77" fmla="*/ 161 h 272"/>
                <a:gd name="T78" fmla="*/ 26 w 595"/>
                <a:gd name="T79" fmla="*/ 139 h 272"/>
                <a:gd name="T80" fmla="*/ 0 w 595"/>
                <a:gd name="T81" fmla="*/ 127 h 272"/>
                <a:gd name="T82" fmla="*/ 0 w 595"/>
                <a:gd name="T83" fmla="*/ 109 h 272"/>
                <a:gd name="T84" fmla="*/ 24 w 595"/>
                <a:gd name="T85" fmla="*/ 100 h 272"/>
                <a:gd name="T86" fmla="*/ 46 w 595"/>
                <a:gd name="T87" fmla="*/ 66 h 272"/>
                <a:gd name="T88" fmla="*/ 104 w 595"/>
                <a:gd name="T89" fmla="*/ 79 h 272"/>
                <a:gd name="T90" fmla="*/ 137 w 595"/>
                <a:gd name="T91" fmla="*/ 78 h 272"/>
                <a:gd name="T92" fmla="*/ 181 w 595"/>
                <a:gd name="T93" fmla="*/ 88 h 272"/>
                <a:gd name="T94" fmla="*/ 204 w 595"/>
                <a:gd name="T95" fmla="*/ 83 h 272"/>
                <a:gd name="T96" fmla="*/ 177 w 595"/>
                <a:gd name="T97" fmla="*/ 62 h 272"/>
                <a:gd name="T98" fmla="*/ 183 w 595"/>
                <a:gd name="T99" fmla="*/ 48 h 272"/>
                <a:gd name="T100" fmla="*/ 180 w 595"/>
                <a:gd name="T101" fmla="*/ 31 h 272"/>
                <a:gd name="T102" fmla="*/ 234 w 595"/>
                <a:gd name="T103" fmla="*/ 18 h 272"/>
                <a:gd name="T104" fmla="*/ 272 w 595"/>
                <a:gd name="T105" fmla="*/ 7 h 272"/>
                <a:gd name="T106" fmla="*/ 308 w 595"/>
                <a:gd name="T107" fmla="*/ 3 h 272"/>
                <a:gd name="T108" fmla="*/ 333 w 595"/>
                <a:gd name="T109" fmla="*/ 17 h 272"/>
                <a:gd name="T110" fmla="*/ 357 w 595"/>
                <a:gd name="T111" fmla="*/ 34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95" h="272">
                  <a:moveTo>
                    <a:pt x="357" y="34"/>
                  </a:moveTo>
                  <a:lnTo>
                    <a:pt x="371" y="33"/>
                  </a:lnTo>
                  <a:lnTo>
                    <a:pt x="398" y="16"/>
                  </a:lnTo>
                  <a:lnTo>
                    <a:pt x="395" y="22"/>
                  </a:lnTo>
                  <a:lnTo>
                    <a:pt x="420" y="35"/>
                  </a:lnTo>
                  <a:lnTo>
                    <a:pt x="474" y="82"/>
                  </a:lnTo>
                  <a:lnTo>
                    <a:pt x="478" y="72"/>
                  </a:lnTo>
                  <a:lnTo>
                    <a:pt x="503" y="83"/>
                  </a:lnTo>
                  <a:lnTo>
                    <a:pt x="521" y="78"/>
                  </a:lnTo>
                  <a:lnTo>
                    <a:pt x="531" y="81"/>
                  </a:lnTo>
                  <a:lnTo>
                    <a:pt x="543" y="92"/>
                  </a:lnTo>
                  <a:lnTo>
                    <a:pt x="555" y="95"/>
                  </a:lnTo>
                  <a:lnTo>
                    <a:pt x="565" y="103"/>
                  </a:lnTo>
                  <a:lnTo>
                    <a:pt x="582" y="100"/>
                  </a:lnTo>
                  <a:lnTo>
                    <a:pt x="595" y="112"/>
                  </a:lnTo>
                  <a:lnTo>
                    <a:pt x="590" y="124"/>
                  </a:lnTo>
                  <a:lnTo>
                    <a:pt x="579" y="126"/>
                  </a:lnTo>
                  <a:lnTo>
                    <a:pt x="586" y="145"/>
                  </a:lnTo>
                  <a:lnTo>
                    <a:pt x="581" y="153"/>
                  </a:lnTo>
                  <a:lnTo>
                    <a:pt x="549" y="147"/>
                  </a:lnTo>
                  <a:lnTo>
                    <a:pt x="552" y="180"/>
                  </a:lnTo>
                  <a:lnTo>
                    <a:pt x="546" y="185"/>
                  </a:lnTo>
                  <a:lnTo>
                    <a:pt x="520" y="192"/>
                  </a:lnTo>
                  <a:lnTo>
                    <a:pt x="545" y="225"/>
                  </a:lnTo>
                  <a:lnTo>
                    <a:pt x="537" y="229"/>
                  </a:lnTo>
                  <a:lnTo>
                    <a:pt x="542" y="240"/>
                  </a:lnTo>
                  <a:lnTo>
                    <a:pt x="531" y="237"/>
                  </a:lnTo>
                  <a:lnTo>
                    <a:pt x="521" y="231"/>
                  </a:lnTo>
                  <a:lnTo>
                    <a:pt x="498" y="229"/>
                  </a:lnTo>
                  <a:lnTo>
                    <a:pt x="472" y="228"/>
                  </a:lnTo>
                  <a:lnTo>
                    <a:pt x="468" y="230"/>
                  </a:lnTo>
                  <a:lnTo>
                    <a:pt x="443" y="222"/>
                  </a:lnTo>
                  <a:lnTo>
                    <a:pt x="436" y="226"/>
                  </a:lnTo>
                  <a:lnTo>
                    <a:pt x="437" y="237"/>
                  </a:lnTo>
                  <a:lnTo>
                    <a:pt x="410" y="231"/>
                  </a:lnTo>
                  <a:lnTo>
                    <a:pt x="401" y="234"/>
                  </a:lnTo>
                  <a:lnTo>
                    <a:pt x="400" y="242"/>
                  </a:lnTo>
                  <a:lnTo>
                    <a:pt x="392" y="246"/>
                  </a:lnTo>
                  <a:lnTo>
                    <a:pt x="377" y="258"/>
                  </a:lnTo>
                  <a:lnTo>
                    <a:pt x="374" y="272"/>
                  </a:lnTo>
                  <a:lnTo>
                    <a:pt x="368" y="272"/>
                  </a:lnTo>
                  <a:lnTo>
                    <a:pt x="361" y="263"/>
                  </a:lnTo>
                  <a:lnTo>
                    <a:pt x="341" y="263"/>
                  </a:lnTo>
                  <a:lnTo>
                    <a:pt x="334" y="247"/>
                  </a:lnTo>
                  <a:lnTo>
                    <a:pt x="326" y="247"/>
                  </a:lnTo>
                  <a:lnTo>
                    <a:pt x="322" y="228"/>
                  </a:lnTo>
                  <a:lnTo>
                    <a:pt x="299" y="215"/>
                  </a:lnTo>
                  <a:lnTo>
                    <a:pt x="274" y="216"/>
                  </a:lnTo>
                  <a:lnTo>
                    <a:pt x="257" y="218"/>
                  </a:lnTo>
                  <a:lnTo>
                    <a:pt x="237" y="201"/>
                  </a:lnTo>
                  <a:lnTo>
                    <a:pt x="223" y="195"/>
                  </a:lnTo>
                  <a:lnTo>
                    <a:pt x="196" y="181"/>
                  </a:lnTo>
                  <a:lnTo>
                    <a:pt x="192" y="180"/>
                  </a:lnTo>
                  <a:lnTo>
                    <a:pt x="157" y="191"/>
                  </a:lnTo>
                  <a:lnTo>
                    <a:pt x="175" y="260"/>
                  </a:lnTo>
                  <a:lnTo>
                    <a:pt x="168" y="260"/>
                  </a:lnTo>
                  <a:lnTo>
                    <a:pt x="154" y="246"/>
                  </a:lnTo>
                  <a:lnTo>
                    <a:pt x="142" y="240"/>
                  </a:lnTo>
                  <a:lnTo>
                    <a:pt x="126" y="244"/>
                  </a:lnTo>
                  <a:lnTo>
                    <a:pt x="120" y="251"/>
                  </a:lnTo>
                  <a:lnTo>
                    <a:pt x="118" y="246"/>
                  </a:lnTo>
                  <a:lnTo>
                    <a:pt x="120" y="238"/>
                  </a:lnTo>
                  <a:lnTo>
                    <a:pt x="115" y="232"/>
                  </a:lnTo>
                  <a:lnTo>
                    <a:pt x="96" y="226"/>
                  </a:lnTo>
                  <a:lnTo>
                    <a:pt x="86" y="209"/>
                  </a:lnTo>
                  <a:lnTo>
                    <a:pt x="76" y="204"/>
                  </a:lnTo>
                  <a:lnTo>
                    <a:pt x="74" y="197"/>
                  </a:lnTo>
                  <a:lnTo>
                    <a:pt x="89" y="200"/>
                  </a:lnTo>
                  <a:lnTo>
                    <a:pt x="86" y="186"/>
                  </a:lnTo>
                  <a:lnTo>
                    <a:pt x="98" y="183"/>
                  </a:lnTo>
                  <a:lnTo>
                    <a:pt x="112" y="186"/>
                  </a:lnTo>
                  <a:lnTo>
                    <a:pt x="110" y="167"/>
                  </a:lnTo>
                  <a:lnTo>
                    <a:pt x="105" y="156"/>
                  </a:lnTo>
                  <a:lnTo>
                    <a:pt x="90" y="157"/>
                  </a:lnTo>
                  <a:lnTo>
                    <a:pt x="76" y="152"/>
                  </a:lnTo>
                  <a:lnTo>
                    <a:pt x="61" y="160"/>
                  </a:lnTo>
                  <a:lnTo>
                    <a:pt x="48" y="164"/>
                  </a:lnTo>
                  <a:lnTo>
                    <a:pt x="40" y="161"/>
                  </a:lnTo>
                  <a:lnTo>
                    <a:pt x="39" y="152"/>
                  </a:lnTo>
                  <a:lnTo>
                    <a:pt x="26" y="139"/>
                  </a:lnTo>
                  <a:lnTo>
                    <a:pt x="15" y="140"/>
                  </a:lnTo>
                  <a:lnTo>
                    <a:pt x="0" y="127"/>
                  </a:lnTo>
                  <a:lnTo>
                    <a:pt x="5" y="113"/>
                  </a:lnTo>
                  <a:lnTo>
                    <a:pt x="0" y="109"/>
                  </a:lnTo>
                  <a:lnTo>
                    <a:pt x="6" y="89"/>
                  </a:lnTo>
                  <a:lnTo>
                    <a:pt x="24" y="100"/>
                  </a:lnTo>
                  <a:lnTo>
                    <a:pt x="22" y="86"/>
                  </a:lnTo>
                  <a:lnTo>
                    <a:pt x="46" y="66"/>
                  </a:lnTo>
                  <a:lnTo>
                    <a:pt x="69" y="66"/>
                  </a:lnTo>
                  <a:lnTo>
                    <a:pt x="104" y="79"/>
                  </a:lnTo>
                  <a:lnTo>
                    <a:pt x="123" y="86"/>
                  </a:lnTo>
                  <a:lnTo>
                    <a:pt x="137" y="78"/>
                  </a:lnTo>
                  <a:lnTo>
                    <a:pt x="160" y="78"/>
                  </a:lnTo>
                  <a:lnTo>
                    <a:pt x="181" y="88"/>
                  </a:lnTo>
                  <a:lnTo>
                    <a:pt x="183" y="82"/>
                  </a:lnTo>
                  <a:lnTo>
                    <a:pt x="204" y="83"/>
                  </a:lnTo>
                  <a:lnTo>
                    <a:pt x="205" y="75"/>
                  </a:lnTo>
                  <a:lnTo>
                    <a:pt x="177" y="62"/>
                  </a:lnTo>
                  <a:lnTo>
                    <a:pt x="187" y="53"/>
                  </a:lnTo>
                  <a:lnTo>
                    <a:pt x="183" y="48"/>
                  </a:lnTo>
                  <a:lnTo>
                    <a:pt x="195" y="43"/>
                  </a:lnTo>
                  <a:lnTo>
                    <a:pt x="180" y="31"/>
                  </a:lnTo>
                  <a:lnTo>
                    <a:pt x="183" y="25"/>
                  </a:lnTo>
                  <a:lnTo>
                    <a:pt x="234" y="18"/>
                  </a:lnTo>
                  <a:lnTo>
                    <a:pt x="239" y="14"/>
                  </a:lnTo>
                  <a:lnTo>
                    <a:pt x="272" y="7"/>
                  </a:lnTo>
                  <a:lnTo>
                    <a:pt x="280" y="0"/>
                  </a:lnTo>
                  <a:lnTo>
                    <a:pt x="308" y="3"/>
                  </a:lnTo>
                  <a:lnTo>
                    <a:pt x="320" y="22"/>
                  </a:lnTo>
                  <a:lnTo>
                    <a:pt x="333" y="17"/>
                  </a:lnTo>
                  <a:lnTo>
                    <a:pt x="354" y="24"/>
                  </a:lnTo>
                  <a:lnTo>
                    <a:pt x="357" y="34"/>
                  </a:lnTo>
                  <a:lnTo>
                    <a:pt x="357" y="3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40" name="Freeform 132">
              <a:extLst>
                <a:ext uri="{FF2B5EF4-FFF2-40B4-BE49-F238E27FC236}">
                  <a16:creationId xmlns:a16="http://schemas.microsoft.com/office/drawing/2014/main" id="{54ABDDF5-3AA1-4FE5-B41B-23A9695F9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2386" y="4244565"/>
              <a:ext cx="212679" cy="307905"/>
            </a:xfrm>
            <a:custGeom>
              <a:avLst/>
              <a:gdLst>
                <a:gd name="T0" fmla="*/ 134 w 134"/>
                <a:gd name="T1" fmla="*/ 31 h 194"/>
                <a:gd name="T2" fmla="*/ 119 w 134"/>
                <a:gd name="T3" fmla="*/ 52 h 194"/>
                <a:gd name="T4" fmla="*/ 120 w 134"/>
                <a:gd name="T5" fmla="*/ 121 h 194"/>
                <a:gd name="T6" fmla="*/ 129 w 134"/>
                <a:gd name="T7" fmla="*/ 137 h 194"/>
                <a:gd name="T8" fmla="*/ 117 w 134"/>
                <a:gd name="T9" fmla="*/ 145 h 194"/>
                <a:gd name="T10" fmla="*/ 114 w 134"/>
                <a:gd name="T11" fmla="*/ 153 h 194"/>
                <a:gd name="T12" fmla="*/ 107 w 134"/>
                <a:gd name="T13" fmla="*/ 154 h 194"/>
                <a:gd name="T14" fmla="*/ 105 w 134"/>
                <a:gd name="T15" fmla="*/ 168 h 194"/>
                <a:gd name="T16" fmla="*/ 99 w 134"/>
                <a:gd name="T17" fmla="*/ 175 h 194"/>
                <a:gd name="T18" fmla="*/ 96 w 134"/>
                <a:gd name="T19" fmla="*/ 188 h 194"/>
                <a:gd name="T20" fmla="*/ 89 w 134"/>
                <a:gd name="T21" fmla="*/ 194 h 194"/>
                <a:gd name="T22" fmla="*/ 65 w 134"/>
                <a:gd name="T23" fmla="*/ 175 h 194"/>
                <a:gd name="T24" fmla="*/ 64 w 134"/>
                <a:gd name="T25" fmla="*/ 164 h 194"/>
                <a:gd name="T26" fmla="*/ 3 w 134"/>
                <a:gd name="T27" fmla="*/ 125 h 194"/>
                <a:gd name="T28" fmla="*/ 5 w 134"/>
                <a:gd name="T29" fmla="*/ 111 h 194"/>
                <a:gd name="T30" fmla="*/ 0 w 134"/>
                <a:gd name="T31" fmla="*/ 104 h 194"/>
                <a:gd name="T32" fmla="*/ 0 w 134"/>
                <a:gd name="T33" fmla="*/ 103 h 194"/>
                <a:gd name="T34" fmla="*/ 5 w 134"/>
                <a:gd name="T35" fmla="*/ 95 h 194"/>
                <a:gd name="T36" fmla="*/ 14 w 134"/>
                <a:gd name="T37" fmla="*/ 83 h 194"/>
                <a:gd name="T38" fmla="*/ 20 w 134"/>
                <a:gd name="T39" fmla="*/ 68 h 194"/>
                <a:gd name="T40" fmla="*/ 12 w 134"/>
                <a:gd name="T41" fmla="*/ 47 h 194"/>
                <a:gd name="T42" fmla="*/ 10 w 134"/>
                <a:gd name="T43" fmla="*/ 37 h 194"/>
                <a:gd name="T44" fmla="*/ 2 w 134"/>
                <a:gd name="T45" fmla="*/ 24 h 194"/>
                <a:gd name="T46" fmla="*/ 12 w 134"/>
                <a:gd name="T47" fmla="*/ 13 h 194"/>
                <a:gd name="T48" fmla="*/ 23 w 134"/>
                <a:gd name="T49" fmla="*/ 0 h 194"/>
                <a:gd name="T50" fmla="*/ 31 w 134"/>
                <a:gd name="T51" fmla="*/ 3 h 194"/>
                <a:gd name="T52" fmla="*/ 32 w 134"/>
                <a:gd name="T53" fmla="*/ 14 h 194"/>
                <a:gd name="T54" fmla="*/ 37 w 134"/>
                <a:gd name="T55" fmla="*/ 20 h 194"/>
                <a:gd name="T56" fmla="*/ 49 w 134"/>
                <a:gd name="T57" fmla="*/ 20 h 194"/>
                <a:gd name="T58" fmla="*/ 71 w 134"/>
                <a:gd name="T59" fmla="*/ 37 h 194"/>
                <a:gd name="T60" fmla="*/ 76 w 134"/>
                <a:gd name="T61" fmla="*/ 37 h 194"/>
                <a:gd name="T62" fmla="*/ 80 w 134"/>
                <a:gd name="T63" fmla="*/ 36 h 194"/>
                <a:gd name="T64" fmla="*/ 84 w 134"/>
                <a:gd name="T65" fmla="*/ 38 h 194"/>
                <a:gd name="T66" fmla="*/ 95 w 134"/>
                <a:gd name="T67" fmla="*/ 40 h 194"/>
                <a:gd name="T68" fmla="*/ 100 w 134"/>
                <a:gd name="T69" fmla="*/ 32 h 194"/>
                <a:gd name="T70" fmla="*/ 115 w 134"/>
                <a:gd name="T71" fmla="*/ 24 h 194"/>
                <a:gd name="T72" fmla="*/ 122 w 134"/>
                <a:gd name="T73" fmla="*/ 31 h 194"/>
                <a:gd name="T74" fmla="*/ 134 w 134"/>
                <a:gd name="T75" fmla="*/ 31 h 194"/>
                <a:gd name="T76" fmla="*/ 134 w 134"/>
                <a:gd name="T77" fmla="*/ 31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4" h="194">
                  <a:moveTo>
                    <a:pt x="134" y="31"/>
                  </a:moveTo>
                  <a:lnTo>
                    <a:pt x="119" y="52"/>
                  </a:lnTo>
                  <a:lnTo>
                    <a:pt x="120" y="121"/>
                  </a:lnTo>
                  <a:lnTo>
                    <a:pt x="129" y="137"/>
                  </a:lnTo>
                  <a:lnTo>
                    <a:pt x="117" y="145"/>
                  </a:lnTo>
                  <a:lnTo>
                    <a:pt x="114" y="153"/>
                  </a:lnTo>
                  <a:lnTo>
                    <a:pt x="107" y="154"/>
                  </a:lnTo>
                  <a:lnTo>
                    <a:pt x="105" y="168"/>
                  </a:lnTo>
                  <a:lnTo>
                    <a:pt x="99" y="175"/>
                  </a:lnTo>
                  <a:lnTo>
                    <a:pt x="96" y="188"/>
                  </a:lnTo>
                  <a:lnTo>
                    <a:pt x="89" y="194"/>
                  </a:lnTo>
                  <a:lnTo>
                    <a:pt x="65" y="175"/>
                  </a:lnTo>
                  <a:lnTo>
                    <a:pt x="64" y="164"/>
                  </a:lnTo>
                  <a:lnTo>
                    <a:pt x="3" y="125"/>
                  </a:lnTo>
                  <a:lnTo>
                    <a:pt x="5" y="111"/>
                  </a:lnTo>
                  <a:lnTo>
                    <a:pt x="0" y="104"/>
                  </a:lnTo>
                  <a:lnTo>
                    <a:pt x="0" y="103"/>
                  </a:lnTo>
                  <a:lnTo>
                    <a:pt x="5" y="95"/>
                  </a:lnTo>
                  <a:lnTo>
                    <a:pt x="14" y="83"/>
                  </a:lnTo>
                  <a:lnTo>
                    <a:pt x="20" y="68"/>
                  </a:lnTo>
                  <a:lnTo>
                    <a:pt x="12" y="47"/>
                  </a:lnTo>
                  <a:lnTo>
                    <a:pt x="10" y="37"/>
                  </a:lnTo>
                  <a:lnTo>
                    <a:pt x="2" y="24"/>
                  </a:lnTo>
                  <a:lnTo>
                    <a:pt x="12" y="13"/>
                  </a:lnTo>
                  <a:lnTo>
                    <a:pt x="23" y="0"/>
                  </a:lnTo>
                  <a:lnTo>
                    <a:pt x="31" y="3"/>
                  </a:lnTo>
                  <a:lnTo>
                    <a:pt x="32" y="14"/>
                  </a:lnTo>
                  <a:lnTo>
                    <a:pt x="37" y="20"/>
                  </a:lnTo>
                  <a:lnTo>
                    <a:pt x="49" y="20"/>
                  </a:lnTo>
                  <a:lnTo>
                    <a:pt x="71" y="37"/>
                  </a:lnTo>
                  <a:lnTo>
                    <a:pt x="76" y="37"/>
                  </a:lnTo>
                  <a:lnTo>
                    <a:pt x="80" y="36"/>
                  </a:lnTo>
                  <a:lnTo>
                    <a:pt x="84" y="38"/>
                  </a:lnTo>
                  <a:lnTo>
                    <a:pt x="95" y="40"/>
                  </a:lnTo>
                  <a:lnTo>
                    <a:pt x="100" y="32"/>
                  </a:lnTo>
                  <a:lnTo>
                    <a:pt x="115" y="24"/>
                  </a:lnTo>
                  <a:lnTo>
                    <a:pt x="122" y="31"/>
                  </a:lnTo>
                  <a:lnTo>
                    <a:pt x="134" y="31"/>
                  </a:lnTo>
                  <a:lnTo>
                    <a:pt x="134" y="3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41" name="Freeform 133">
              <a:extLst>
                <a:ext uri="{FF2B5EF4-FFF2-40B4-BE49-F238E27FC236}">
                  <a16:creationId xmlns:a16="http://schemas.microsoft.com/office/drawing/2014/main" id="{915915FD-881C-45DF-9C13-F31FBA3F1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7073" y="3104999"/>
              <a:ext cx="239660" cy="120622"/>
            </a:xfrm>
            <a:custGeom>
              <a:avLst/>
              <a:gdLst>
                <a:gd name="T0" fmla="*/ 151 w 151"/>
                <a:gd name="T1" fmla="*/ 18 h 76"/>
                <a:gd name="T2" fmla="*/ 150 w 151"/>
                <a:gd name="T3" fmla="*/ 22 h 76"/>
                <a:gd name="T4" fmla="*/ 130 w 151"/>
                <a:gd name="T5" fmla="*/ 32 h 76"/>
                <a:gd name="T6" fmla="*/ 127 w 151"/>
                <a:gd name="T7" fmla="*/ 40 h 76"/>
                <a:gd name="T8" fmla="*/ 108 w 151"/>
                <a:gd name="T9" fmla="*/ 42 h 76"/>
                <a:gd name="T10" fmla="*/ 106 w 151"/>
                <a:gd name="T11" fmla="*/ 55 h 76"/>
                <a:gd name="T12" fmla="*/ 89 w 151"/>
                <a:gd name="T13" fmla="*/ 52 h 76"/>
                <a:gd name="T14" fmla="*/ 80 w 151"/>
                <a:gd name="T15" fmla="*/ 55 h 76"/>
                <a:gd name="T16" fmla="*/ 67 w 151"/>
                <a:gd name="T17" fmla="*/ 64 h 76"/>
                <a:gd name="T18" fmla="*/ 71 w 151"/>
                <a:gd name="T19" fmla="*/ 69 h 76"/>
                <a:gd name="T20" fmla="*/ 68 w 151"/>
                <a:gd name="T21" fmla="*/ 73 h 76"/>
                <a:gd name="T22" fmla="*/ 39 w 151"/>
                <a:gd name="T23" fmla="*/ 76 h 76"/>
                <a:gd name="T24" fmla="*/ 18 w 151"/>
                <a:gd name="T25" fmla="*/ 70 h 76"/>
                <a:gd name="T26" fmla="*/ 2 w 151"/>
                <a:gd name="T27" fmla="*/ 71 h 76"/>
                <a:gd name="T28" fmla="*/ 0 w 151"/>
                <a:gd name="T29" fmla="*/ 61 h 76"/>
                <a:gd name="T30" fmla="*/ 18 w 151"/>
                <a:gd name="T31" fmla="*/ 64 h 76"/>
                <a:gd name="T32" fmla="*/ 22 w 151"/>
                <a:gd name="T33" fmla="*/ 58 h 76"/>
                <a:gd name="T34" fmla="*/ 34 w 151"/>
                <a:gd name="T35" fmla="*/ 60 h 76"/>
                <a:gd name="T36" fmla="*/ 50 w 151"/>
                <a:gd name="T37" fmla="*/ 46 h 76"/>
                <a:gd name="T38" fmla="*/ 29 w 151"/>
                <a:gd name="T39" fmla="*/ 36 h 76"/>
                <a:gd name="T40" fmla="*/ 19 w 151"/>
                <a:gd name="T41" fmla="*/ 41 h 76"/>
                <a:gd name="T42" fmla="*/ 6 w 151"/>
                <a:gd name="T43" fmla="*/ 34 h 76"/>
                <a:gd name="T44" fmla="*/ 15 w 151"/>
                <a:gd name="T45" fmla="*/ 21 h 76"/>
                <a:gd name="T46" fmla="*/ 9 w 151"/>
                <a:gd name="T47" fmla="*/ 20 h 76"/>
                <a:gd name="T48" fmla="*/ 10 w 151"/>
                <a:gd name="T49" fmla="*/ 12 h 76"/>
                <a:gd name="T50" fmla="*/ 19 w 151"/>
                <a:gd name="T51" fmla="*/ 9 h 76"/>
                <a:gd name="T52" fmla="*/ 46 w 151"/>
                <a:gd name="T53" fmla="*/ 15 h 76"/>
                <a:gd name="T54" fmla="*/ 45 w 151"/>
                <a:gd name="T55" fmla="*/ 4 h 76"/>
                <a:gd name="T56" fmla="*/ 52 w 151"/>
                <a:gd name="T57" fmla="*/ 0 h 76"/>
                <a:gd name="T58" fmla="*/ 77 w 151"/>
                <a:gd name="T59" fmla="*/ 8 h 76"/>
                <a:gd name="T60" fmla="*/ 81 w 151"/>
                <a:gd name="T61" fmla="*/ 6 h 76"/>
                <a:gd name="T62" fmla="*/ 107 w 151"/>
                <a:gd name="T63" fmla="*/ 7 h 76"/>
                <a:gd name="T64" fmla="*/ 130 w 151"/>
                <a:gd name="T65" fmla="*/ 9 h 76"/>
                <a:gd name="T66" fmla="*/ 140 w 151"/>
                <a:gd name="T67" fmla="*/ 15 h 76"/>
                <a:gd name="T68" fmla="*/ 151 w 151"/>
                <a:gd name="T69" fmla="*/ 18 h 76"/>
                <a:gd name="T70" fmla="*/ 151 w 151"/>
                <a:gd name="T71" fmla="*/ 1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1" h="76">
                  <a:moveTo>
                    <a:pt x="151" y="18"/>
                  </a:moveTo>
                  <a:lnTo>
                    <a:pt x="150" y="22"/>
                  </a:lnTo>
                  <a:lnTo>
                    <a:pt x="130" y="32"/>
                  </a:lnTo>
                  <a:lnTo>
                    <a:pt x="127" y="40"/>
                  </a:lnTo>
                  <a:lnTo>
                    <a:pt x="108" y="42"/>
                  </a:lnTo>
                  <a:lnTo>
                    <a:pt x="106" y="55"/>
                  </a:lnTo>
                  <a:lnTo>
                    <a:pt x="89" y="52"/>
                  </a:lnTo>
                  <a:lnTo>
                    <a:pt x="80" y="55"/>
                  </a:lnTo>
                  <a:lnTo>
                    <a:pt x="67" y="64"/>
                  </a:lnTo>
                  <a:lnTo>
                    <a:pt x="71" y="69"/>
                  </a:lnTo>
                  <a:lnTo>
                    <a:pt x="68" y="73"/>
                  </a:lnTo>
                  <a:lnTo>
                    <a:pt x="39" y="76"/>
                  </a:lnTo>
                  <a:lnTo>
                    <a:pt x="18" y="70"/>
                  </a:lnTo>
                  <a:lnTo>
                    <a:pt x="2" y="71"/>
                  </a:lnTo>
                  <a:lnTo>
                    <a:pt x="0" y="61"/>
                  </a:lnTo>
                  <a:lnTo>
                    <a:pt x="18" y="64"/>
                  </a:lnTo>
                  <a:lnTo>
                    <a:pt x="22" y="58"/>
                  </a:lnTo>
                  <a:lnTo>
                    <a:pt x="34" y="60"/>
                  </a:lnTo>
                  <a:lnTo>
                    <a:pt x="50" y="46"/>
                  </a:lnTo>
                  <a:lnTo>
                    <a:pt x="29" y="36"/>
                  </a:lnTo>
                  <a:lnTo>
                    <a:pt x="19" y="41"/>
                  </a:lnTo>
                  <a:lnTo>
                    <a:pt x="6" y="34"/>
                  </a:lnTo>
                  <a:lnTo>
                    <a:pt x="15" y="21"/>
                  </a:lnTo>
                  <a:lnTo>
                    <a:pt x="9" y="20"/>
                  </a:lnTo>
                  <a:lnTo>
                    <a:pt x="10" y="12"/>
                  </a:lnTo>
                  <a:lnTo>
                    <a:pt x="19" y="9"/>
                  </a:lnTo>
                  <a:lnTo>
                    <a:pt x="46" y="15"/>
                  </a:lnTo>
                  <a:lnTo>
                    <a:pt x="45" y="4"/>
                  </a:lnTo>
                  <a:lnTo>
                    <a:pt x="52" y="0"/>
                  </a:lnTo>
                  <a:lnTo>
                    <a:pt x="77" y="8"/>
                  </a:lnTo>
                  <a:lnTo>
                    <a:pt x="81" y="6"/>
                  </a:lnTo>
                  <a:lnTo>
                    <a:pt x="107" y="7"/>
                  </a:lnTo>
                  <a:lnTo>
                    <a:pt x="130" y="9"/>
                  </a:lnTo>
                  <a:lnTo>
                    <a:pt x="140" y="15"/>
                  </a:lnTo>
                  <a:lnTo>
                    <a:pt x="151" y="18"/>
                  </a:lnTo>
                  <a:lnTo>
                    <a:pt x="151" y="1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42" name="Freeform 134">
              <a:extLst>
                <a:ext uri="{FF2B5EF4-FFF2-40B4-BE49-F238E27FC236}">
                  <a16:creationId xmlns:a16="http://schemas.microsoft.com/office/drawing/2014/main" id="{19007AC7-6312-4880-B917-074487442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5393" y="3971578"/>
              <a:ext cx="139670" cy="123797"/>
            </a:xfrm>
            <a:custGeom>
              <a:avLst/>
              <a:gdLst>
                <a:gd name="T0" fmla="*/ 82 w 88"/>
                <a:gd name="T1" fmla="*/ 6 h 78"/>
                <a:gd name="T2" fmla="*/ 87 w 88"/>
                <a:gd name="T3" fmla="*/ 20 h 78"/>
                <a:gd name="T4" fmla="*/ 88 w 88"/>
                <a:gd name="T5" fmla="*/ 42 h 78"/>
                <a:gd name="T6" fmla="*/ 61 w 88"/>
                <a:gd name="T7" fmla="*/ 57 h 78"/>
                <a:gd name="T8" fmla="*/ 70 w 88"/>
                <a:gd name="T9" fmla="*/ 69 h 78"/>
                <a:gd name="T10" fmla="*/ 52 w 88"/>
                <a:gd name="T11" fmla="*/ 70 h 78"/>
                <a:gd name="T12" fmla="*/ 39 w 88"/>
                <a:gd name="T13" fmla="*/ 78 h 78"/>
                <a:gd name="T14" fmla="*/ 24 w 88"/>
                <a:gd name="T15" fmla="*/ 75 h 78"/>
                <a:gd name="T16" fmla="*/ 16 w 88"/>
                <a:gd name="T17" fmla="*/ 65 h 78"/>
                <a:gd name="T18" fmla="*/ 6 w 88"/>
                <a:gd name="T19" fmla="*/ 45 h 78"/>
                <a:gd name="T20" fmla="*/ 0 w 88"/>
                <a:gd name="T21" fmla="*/ 22 h 78"/>
                <a:gd name="T22" fmla="*/ 9 w 88"/>
                <a:gd name="T23" fmla="*/ 6 h 78"/>
                <a:gd name="T24" fmla="*/ 30 w 88"/>
                <a:gd name="T25" fmla="*/ 3 h 78"/>
                <a:gd name="T26" fmla="*/ 46 w 88"/>
                <a:gd name="T27" fmla="*/ 6 h 78"/>
                <a:gd name="T28" fmla="*/ 61 w 88"/>
                <a:gd name="T29" fmla="*/ 13 h 78"/>
                <a:gd name="T30" fmla="*/ 67 w 88"/>
                <a:gd name="T31" fmla="*/ 0 h 78"/>
                <a:gd name="T32" fmla="*/ 82 w 88"/>
                <a:gd name="T33" fmla="*/ 6 h 78"/>
                <a:gd name="T34" fmla="*/ 82 w 88"/>
                <a:gd name="T35" fmla="*/ 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8" h="78">
                  <a:moveTo>
                    <a:pt x="82" y="6"/>
                  </a:moveTo>
                  <a:lnTo>
                    <a:pt x="87" y="20"/>
                  </a:lnTo>
                  <a:lnTo>
                    <a:pt x="88" y="42"/>
                  </a:lnTo>
                  <a:lnTo>
                    <a:pt x="61" y="57"/>
                  </a:lnTo>
                  <a:lnTo>
                    <a:pt x="70" y="69"/>
                  </a:lnTo>
                  <a:lnTo>
                    <a:pt x="52" y="70"/>
                  </a:lnTo>
                  <a:lnTo>
                    <a:pt x="39" y="78"/>
                  </a:lnTo>
                  <a:lnTo>
                    <a:pt x="24" y="75"/>
                  </a:lnTo>
                  <a:lnTo>
                    <a:pt x="16" y="65"/>
                  </a:lnTo>
                  <a:lnTo>
                    <a:pt x="6" y="45"/>
                  </a:lnTo>
                  <a:lnTo>
                    <a:pt x="0" y="22"/>
                  </a:lnTo>
                  <a:lnTo>
                    <a:pt x="9" y="6"/>
                  </a:lnTo>
                  <a:lnTo>
                    <a:pt x="30" y="3"/>
                  </a:lnTo>
                  <a:lnTo>
                    <a:pt x="46" y="6"/>
                  </a:lnTo>
                  <a:lnTo>
                    <a:pt x="61" y="13"/>
                  </a:lnTo>
                  <a:lnTo>
                    <a:pt x="67" y="0"/>
                  </a:lnTo>
                  <a:lnTo>
                    <a:pt x="82" y="6"/>
                  </a:lnTo>
                  <a:lnTo>
                    <a:pt x="82" y="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43" name="Freeform 135">
              <a:extLst>
                <a:ext uri="{FF2B5EF4-FFF2-40B4-BE49-F238E27FC236}">
                  <a16:creationId xmlns:a16="http://schemas.microsoft.com/office/drawing/2014/main" id="{CB0D50FB-B74B-46ED-A4E7-61746210C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73925" y="3246256"/>
              <a:ext cx="109514" cy="126971"/>
            </a:xfrm>
            <a:custGeom>
              <a:avLst/>
              <a:gdLst>
                <a:gd name="T0" fmla="*/ 0 w 69"/>
                <a:gd name="T1" fmla="*/ 16 h 80"/>
                <a:gd name="T2" fmla="*/ 0 w 69"/>
                <a:gd name="T3" fmla="*/ 15 h 80"/>
                <a:gd name="T4" fmla="*/ 7 w 69"/>
                <a:gd name="T5" fmla="*/ 15 h 80"/>
                <a:gd name="T6" fmla="*/ 8 w 69"/>
                <a:gd name="T7" fmla="*/ 6 h 80"/>
                <a:gd name="T8" fmla="*/ 19 w 69"/>
                <a:gd name="T9" fmla="*/ 6 h 80"/>
                <a:gd name="T10" fmla="*/ 25 w 69"/>
                <a:gd name="T11" fmla="*/ 4 h 80"/>
                <a:gd name="T12" fmla="*/ 25 w 69"/>
                <a:gd name="T13" fmla="*/ 0 h 80"/>
                <a:gd name="T14" fmla="*/ 50 w 69"/>
                <a:gd name="T15" fmla="*/ 22 h 80"/>
                <a:gd name="T16" fmla="*/ 59 w 69"/>
                <a:gd name="T17" fmla="*/ 35 h 80"/>
                <a:gd name="T18" fmla="*/ 69 w 69"/>
                <a:gd name="T19" fmla="*/ 56 h 80"/>
                <a:gd name="T20" fmla="*/ 68 w 69"/>
                <a:gd name="T21" fmla="*/ 66 h 80"/>
                <a:gd name="T22" fmla="*/ 55 w 69"/>
                <a:gd name="T23" fmla="*/ 70 h 80"/>
                <a:gd name="T24" fmla="*/ 46 w 69"/>
                <a:gd name="T25" fmla="*/ 78 h 80"/>
                <a:gd name="T26" fmla="*/ 32 w 69"/>
                <a:gd name="T27" fmla="*/ 80 h 80"/>
                <a:gd name="T28" fmla="*/ 26 w 69"/>
                <a:gd name="T29" fmla="*/ 69 h 80"/>
                <a:gd name="T30" fmla="*/ 23 w 69"/>
                <a:gd name="T31" fmla="*/ 55 h 80"/>
                <a:gd name="T32" fmla="*/ 7 w 69"/>
                <a:gd name="T33" fmla="*/ 35 h 80"/>
                <a:gd name="T34" fmla="*/ 17 w 69"/>
                <a:gd name="T35" fmla="*/ 32 h 80"/>
                <a:gd name="T36" fmla="*/ 0 w 69"/>
                <a:gd name="T37" fmla="*/ 16 h 80"/>
                <a:gd name="T38" fmla="*/ 0 w 69"/>
                <a:gd name="T39" fmla="*/ 1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9" h="80">
                  <a:moveTo>
                    <a:pt x="0" y="16"/>
                  </a:moveTo>
                  <a:lnTo>
                    <a:pt x="0" y="15"/>
                  </a:lnTo>
                  <a:lnTo>
                    <a:pt x="7" y="15"/>
                  </a:lnTo>
                  <a:lnTo>
                    <a:pt x="8" y="6"/>
                  </a:lnTo>
                  <a:lnTo>
                    <a:pt x="19" y="6"/>
                  </a:lnTo>
                  <a:lnTo>
                    <a:pt x="25" y="4"/>
                  </a:lnTo>
                  <a:lnTo>
                    <a:pt x="25" y="0"/>
                  </a:lnTo>
                  <a:lnTo>
                    <a:pt x="50" y="22"/>
                  </a:lnTo>
                  <a:lnTo>
                    <a:pt x="59" y="35"/>
                  </a:lnTo>
                  <a:lnTo>
                    <a:pt x="69" y="56"/>
                  </a:lnTo>
                  <a:lnTo>
                    <a:pt x="68" y="66"/>
                  </a:lnTo>
                  <a:lnTo>
                    <a:pt x="55" y="70"/>
                  </a:lnTo>
                  <a:lnTo>
                    <a:pt x="46" y="78"/>
                  </a:lnTo>
                  <a:lnTo>
                    <a:pt x="32" y="80"/>
                  </a:lnTo>
                  <a:lnTo>
                    <a:pt x="26" y="69"/>
                  </a:lnTo>
                  <a:lnTo>
                    <a:pt x="23" y="55"/>
                  </a:lnTo>
                  <a:lnTo>
                    <a:pt x="7" y="35"/>
                  </a:lnTo>
                  <a:lnTo>
                    <a:pt x="17" y="32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44" name="Freeform 136">
              <a:extLst>
                <a:ext uri="{FF2B5EF4-FFF2-40B4-BE49-F238E27FC236}">
                  <a16:creationId xmlns:a16="http://schemas.microsoft.com/office/drawing/2014/main" id="{D6436806-737C-480E-AC8B-90DCCF078B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4422" y="3503372"/>
              <a:ext cx="49201" cy="47614"/>
            </a:xfrm>
            <a:custGeom>
              <a:avLst/>
              <a:gdLst>
                <a:gd name="T0" fmla="*/ 21 w 31"/>
                <a:gd name="T1" fmla="*/ 2 h 30"/>
                <a:gd name="T2" fmla="*/ 25 w 31"/>
                <a:gd name="T3" fmla="*/ 10 h 30"/>
                <a:gd name="T4" fmla="*/ 24 w 31"/>
                <a:gd name="T5" fmla="*/ 15 h 30"/>
                <a:gd name="T6" fmla="*/ 31 w 31"/>
                <a:gd name="T7" fmla="*/ 29 h 30"/>
                <a:gd name="T8" fmla="*/ 20 w 31"/>
                <a:gd name="T9" fmla="*/ 30 h 30"/>
                <a:gd name="T10" fmla="*/ 15 w 31"/>
                <a:gd name="T11" fmla="*/ 20 h 30"/>
                <a:gd name="T12" fmla="*/ 0 w 31"/>
                <a:gd name="T13" fmla="*/ 19 h 30"/>
                <a:gd name="T14" fmla="*/ 10 w 31"/>
                <a:gd name="T15" fmla="*/ 0 h 30"/>
                <a:gd name="T16" fmla="*/ 21 w 31"/>
                <a:gd name="T17" fmla="*/ 2 h 30"/>
                <a:gd name="T18" fmla="*/ 21 w 31"/>
                <a:gd name="T19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0">
                  <a:moveTo>
                    <a:pt x="21" y="2"/>
                  </a:moveTo>
                  <a:lnTo>
                    <a:pt x="25" y="10"/>
                  </a:lnTo>
                  <a:lnTo>
                    <a:pt x="24" y="15"/>
                  </a:lnTo>
                  <a:lnTo>
                    <a:pt x="31" y="29"/>
                  </a:lnTo>
                  <a:lnTo>
                    <a:pt x="20" y="30"/>
                  </a:lnTo>
                  <a:lnTo>
                    <a:pt x="15" y="20"/>
                  </a:lnTo>
                  <a:lnTo>
                    <a:pt x="0" y="19"/>
                  </a:lnTo>
                  <a:lnTo>
                    <a:pt x="10" y="0"/>
                  </a:lnTo>
                  <a:lnTo>
                    <a:pt x="21" y="2"/>
                  </a:lnTo>
                  <a:lnTo>
                    <a:pt x="21" y="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45" name="Freeform 137">
              <a:extLst>
                <a:ext uri="{FF2B5EF4-FFF2-40B4-BE49-F238E27FC236}">
                  <a16:creationId xmlns:a16="http://schemas.microsoft.com/office/drawing/2014/main" id="{A593C876-1FD4-47D7-8B19-D227F14F3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8099" y="3731920"/>
              <a:ext cx="219027" cy="260291"/>
            </a:xfrm>
            <a:custGeom>
              <a:avLst/>
              <a:gdLst>
                <a:gd name="T0" fmla="*/ 137 w 138"/>
                <a:gd name="T1" fmla="*/ 157 h 164"/>
                <a:gd name="T2" fmla="*/ 122 w 138"/>
                <a:gd name="T3" fmla="*/ 151 h 164"/>
                <a:gd name="T4" fmla="*/ 116 w 138"/>
                <a:gd name="T5" fmla="*/ 164 h 164"/>
                <a:gd name="T6" fmla="*/ 101 w 138"/>
                <a:gd name="T7" fmla="*/ 157 h 164"/>
                <a:gd name="T8" fmla="*/ 105 w 138"/>
                <a:gd name="T9" fmla="*/ 148 h 164"/>
                <a:gd name="T10" fmla="*/ 104 w 138"/>
                <a:gd name="T11" fmla="*/ 132 h 164"/>
                <a:gd name="T12" fmla="*/ 88 w 138"/>
                <a:gd name="T13" fmla="*/ 115 h 164"/>
                <a:gd name="T14" fmla="*/ 85 w 138"/>
                <a:gd name="T15" fmla="*/ 97 h 164"/>
                <a:gd name="T16" fmla="*/ 70 w 138"/>
                <a:gd name="T17" fmla="*/ 81 h 164"/>
                <a:gd name="T18" fmla="*/ 57 w 138"/>
                <a:gd name="T19" fmla="*/ 80 h 164"/>
                <a:gd name="T20" fmla="*/ 55 w 138"/>
                <a:gd name="T21" fmla="*/ 86 h 164"/>
                <a:gd name="T22" fmla="*/ 45 w 138"/>
                <a:gd name="T23" fmla="*/ 87 h 164"/>
                <a:gd name="T24" fmla="*/ 39 w 138"/>
                <a:gd name="T25" fmla="*/ 83 h 164"/>
                <a:gd name="T26" fmla="*/ 24 w 138"/>
                <a:gd name="T27" fmla="*/ 95 h 164"/>
                <a:gd name="T28" fmla="*/ 21 w 138"/>
                <a:gd name="T29" fmla="*/ 77 h 164"/>
                <a:gd name="T30" fmla="*/ 22 w 138"/>
                <a:gd name="T31" fmla="*/ 58 h 164"/>
                <a:gd name="T32" fmla="*/ 11 w 138"/>
                <a:gd name="T33" fmla="*/ 57 h 164"/>
                <a:gd name="T34" fmla="*/ 8 w 138"/>
                <a:gd name="T35" fmla="*/ 46 h 164"/>
                <a:gd name="T36" fmla="*/ 0 w 138"/>
                <a:gd name="T37" fmla="*/ 40 h 164"/>
                <a:gd name="T38" fmla="*/ 2 w 138"/>
                <a:gd name="T39" fmla="*/ 33 h 164"/>
                <a:gd name="T40" fmla="*/ 15 w 138"/>
                <a:gd name="T41" fmla="*/ 20 h 164"/>
                <a:gd name="T42" fmla="*/ 17 w 138"/>
                <a:gd name="T43" fmla="*/ 25 h 164"/>
                <a:gd name="T44" fmla="*/ 26 w 138"/>
                <a:gd name="T45" fmla="*/ 26 h 164"/>
                <a:gd name="T46" fmla="*/ 20 w 138"/>
                <a:gd name="T47" fmla="*/ 3 h 164"/>
                <a:gd name="T48" fmla="*/ 28 w 138"/>
                <a:gd name="T49" fmla="*/ 0 h 164"/>
                <a:gd name="T50" fmla="*/ 40 w 138"/>
                <a:gd name="T51" fmla="*/ 16 h 164"/>
                <a:gd name="T52" fmla="*/ 51 w 138"/>
                <a:gd name="T53" fmla="*/ 33 h 164"/>
                <a:gd name="T54" fmla="*/ 71 w 138"/>
                <a:gd name="T55" fmla="*/ 33 h 164"/>
                <a:gd name="T56" fmla="*/ 79 w 138"/>
                <a:gd name="T57" fmla="*/ 49 h 164"/>
                <a:gd name="T58" fmla="*/ 70 w 138"/>
                <a:gd name="T59" fmla="*/ 54 h 164"/>
                <a:gd name="T60" fmla="*/ 66 w 138"/>
                <a:gd name="T61" fmla="*/ 61 h 164"/>
                <a:gd name="T62" fmla="*/ 88 w 138"/>
                <a:gd name="T63" fmla="*/ 73 h 164"/>
                <a:gd name="T64" fmla="*/ 105 w 138"/>
                <a:gd name="T65" fmla="*/ 95 h 164"/>
                <a:gd name="T66" fmla="*/ 117 w 138"/>
                <a:gd name="T67" fmla="*/ 112 h 164"/>
                <a:gd name="T68" fmla="*/ 132 w 138"/>
                <a:gd name="T69" fmla="*/ 126 h 164"/>
                <a:gd name="T70" fmla="*/ 138 w 138"/>
                <a:gd name="T71" fmla="*/ 139 h 164"/>
                <a:gd name="T72" fmla="*/ 137 w 138"/>
                <a:gd name="T73" fmla="*/ 157 h 164"/>
                <a:gd name="T74" fmla="*/ 137 w 138"/>
                <a:gd name="T75" fmla="*/ 15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8" h="164">
                  <a:moveTo>
                    <a:pt x="137" y="157"/>
                  </a:moveTo>
                  <a:lnTo>
                    <a:pt x="122" y="151"/>
                  </a:lnTo>
                  <a:lnTo>
                    <a:pt x="116" y="164"/>
                  </a:lnTo>
                  <a:lnTo>
                    <a:pt x="101" y="157"/>
                  </a:lnTo>
                  <a:lnTo>
                    <a:pt x="105" y="148"/>
                  </a:lnTo>
                  <a:lnTo>
                    <a:pt x="104" y="132"/>
                  </a:lnTo>
                  <a:lnTo>
                    <a:pt x="88" y="115"/>
                  </a:lnTo>
                  <a:lnTo>
                    <a:pt x="85" y="97"/>
                  </a:lnTo>
                  <a:lnTo>
                    <a:pt x="70" y="81"/>
                  </a:lnTo>
                  <a:lnTo>
                    <a:pt x="57" y="80"/>
                  </a:lnTo>
                  <a:lnTo>
                    <a:pt x="55" y="86"/>
                  </a:lnTo>
                  <a:lnTo>
                    <a:pt x="45" y="87"/>
                  </a:lnTo>
                  <a:lnTo>
                    <a:pt x="39" y="83"/>
                  </a:lnTo>
                  <a:lnTo>
                    <a:pt x="24" y="95"/>
                  </a:lnTo>
                  <a:lnTo>
                    <a:pt x="21" y="77"/>
                  </a:lnTo>
                  <a:lnTo>
                    <a:pt x="22" y="58"/>
                  </a:lnTo>
                  <a:lnTo>
                    <a:pt x="11" y="57"/>
                  </a:lnTo>
                  <a:lnTo>
                    <a:pt x="8" y="46"/>
                  </a:lnTo>
                  <a:lnTo>
                    <a:pt x="0" y="40"/>
                  </a:lnTo>
                  <a:lnTo>
                    <a:pt x="2" y="33"/>
                  </a:lnTo>
                  <a:lnTo>
                    <a:pt x="15" y="20"/>
                  </a:lnTo>
                  <a:lnTo>
                    <a:pt x="17" y="25"/>
                  </a:lnTo>
                  <a:lnTo>
                    <a:pt x="26" y="26"/>
                  </a:lnTo>
                  <a:lnTo>
                    <a:pt x="20" y="3"/>
                  </a:lnTo>
                  <a:lnTo>
                    <a:pt x="28" y="0"/>
                  </a:lnTo>
                  <a:lnTo>
                    <a:pt x="40" y="16"/>
                  </a:lnTo>
                  <a:lnTo>
                    <a:pt x="51" y="33"/>
                  </a:lnTo>
                  <a:lnTo>
                    <a:pt x="71" y="33"/>
                  </a:lnTo>
                  <a:lnTo>
                    <a:pt x="79" y="49"/>
                  </a:lnTo>
                  <a:lnTo>
                    <a:pt x="70" y="54"/>
                  </a:lnTo>
                  <a:lnTo>
                    <a:pt x="66" y="61"/>
                  </a:lnTo>
                  <a:lnTo>
                    <a:pt x="88" y="73"/>
                  </a:lnTo>
                  <a:lnTo>
                    <a:pt x="105" y="95"/>
                  </a:lnTo>
                  <a:lnTo>
                    <a:pt x="117" y="112"/>
                  </a:lnTo>
                  <a:lnTo>
                    <a:pt x="132" y="126"/>
                  </a:lnTo>
                  <a:lnTo>
                    <a:pt x="138" y="139"/>
                  </a:lnTo>
                  <a:lnTo>
                    <a:pt x="137" y="157"/>
                  </a:lnTo>
                  <a:lnTo>
                    <a:pt x="137" y="15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46" name="Freeform 138">
              <a:extLst>
                <a:ext uri="{FF2B5EF4-FFF2-40B4-BE49-F238E27FC236}">
                  <a16:creationId xmlns:a16="http://schemas.microsoft.com/office/drawing/2014/main" id="{1E161260-A4B0-4E53-A1FF-1A4AD158F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8101" y="3365290"/>
              <a:ext cx="34918" cy="47614"/>
            </a:xfrm>
            <a:custGeom>
              <a:avLst/>
              <a:gdLst>
                <a:gd name="T0" fmla="*/ 11 w 22"/>
                <a:gd name="T1" fmla="*/ 26 h 30"/>
                <a:gd name="T2" fmla="*/ 7 w 22"/>
                <a:gd name="T3" fmla="*/ 26 h 30"/>
                <a:gd name="T4" fmla="*/ 6 w 22"/>
                <a:gd name="T5" fmla="*/ 30 h 30"/>
                <a:gd name="T6" fmla="*/ 0 w 22"/>
                <a:gd name="T7" fmla="*/ 30 h 30"/>
                <a:gd name="T8" fmla="*/ 4 w 22"/>
                <a:gd name="T9" fmla="*/ 14 h 30"/>
                <a:gd name="T10" fmla="*/ 11 w 22"/>
                <a:gd name="T11" fmla="*/ 0 h 30"/>
                <a:gd name="T12" fmla="*/ 11 w 22"/>
                <a:gd name="T13" fmla="*/ 0 h 30"/>
                <a:gd name="T14" fmla="*/ 18 w 22"/>
                <a:gd name="T15" fmla="*/ 1 h 30"/>
                <a:gd name="T16" fmla="*/ 22 w 22"/>
                <a:gd name="T17" fmla="*/ 8 h 30"/>
                <a:gd name="T18" fmla="*/ 14 w 22"/>
                <a:gd name="T19" fmla="*/ 16 h 30"/>
                <a:gd name="T20" fmla="*/ 11 w 22"/>
                <a:gd name="T21" fmla="*/ 26 h 30"/>
                <a:gd name="T22" fmla="*/ 11 w 22"/>
                <a:gd name="T23" fmla="*/ 2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30">
                  <a:moveTo>
                    <a:pt x="11" y="26"/>
                  </a:moveTo>
                  <a:lnTo>
                    <a:pt x="7" y="26"/>
                  </a:lnTo>
                  <a:lnTo>
                    <a:pt x="6" y="30"/>
                  </a:lnTo>
                  <a:lnTo>
                    <a:pt x="0" y="30"/>
                  </a:lnTo>
                  <a:lnTo>
                    <a:pt x="4" y="14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8" y="1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1" y="26"/>
                  </a:lnTo>
                  <a:lnTo>
                    <a:pt x="11" y="2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47" name="Freeform 139">
              <a:extLst>
                <a:ext uri="{FF2B5EF4-FFF2-40B4-BE49-F238E27FC236}">
                  <a16:creationId xmlns:a16="http://schemas.microsoft.com/office/drawing/2014/main" id="{DF894AF6-9A21-486B-AB51-890D77A202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4561" y="4154099"/>
              <a:ext cx="104753" cy="126971"/>
            </a:xfrm>
            <a:custGeom>
              <a:avLst/>
              <a:gdLst>
                <a:gd name="T0" fmla="*/ 51 w 66"/>
                <a:gd name="T1" fmla="*/ 16 h 80"/>
                <a:gd name="T2" fmla="*/ 51 w 66"/>
                <a:gd name="T3" fmla="*/ 21 h 80"/>
                <a:gd name="T4" fmla="*/ 52 w 66"/>
                <a:gd name="T5" fmla="*/ 31 h 80"/>
                <a:gd name="T6" fmla="*/ 48 w 66"/>
                <a:gd name="T7" fmla="*/ 39 h 80"/>
                <a:gd name="T8" fmla="*/ 53 w 66"/>
                <a:gd name="T9" fmla="*/ 44 h 80"/>
                <a:gd name="T10" fmla="*/ 58 w 66"/>
                <a:gd name="T11" fmla="*/ 45 h 80"/>
                <a:gd name="T12" fmla="*/ 65 w 66"/>
                <a:gd name="T13" fmla="*/ 54 h 80"/>
                <a:gd name="T14" fmla="*/ 66 w 66"/>
                <a:gd name="T15" fmla="*/ 61 h 80"/>
                <a:gd name="T16" fmla="*/ 64 w 66"/>
                <a:gd name="T17" fmla="*/ 63 h 80"/>
                <a:gd name="T18" fmla="*/ 63 w 66"/>
                <a:gd name="T19" fmla="*/ 79 h 80"/>
                <a:gd name="T20" fmla="*/ 59 w 66"/>
                <a:gd name="T21" fmla="*/ 80 h 80"/>
                <a:gd name="T22" fmla="*/ 42 w 66"/>
                <a:gd name="T23" fmla="*/ 70 h 80"/>
                <a:gd name="T24" fmla="*/ 26 w 66"/>
                <a:gd name="T25" fmla="*/ 56 h 80"/>
                <a:gd name="T26" fmla="*/ 12 w 66"/>
                <a:gd name="T27" fmla="*/ 45 h 80"/>
                <a:gd name="T28" fmla="*/ 0 w 66"/>
                <a:gd name="T29" fmla="*/ 33 h 80"/>
                <a:gd name="T30" fmla="*/ 5 w 66"/>
                <a:gd name="T31" fmla="*/ 27 h 80"/>
                <a:gd name="T32" fmla="*/ 5 w 66"/>
                <a:gd name="T33" fmla="*/ 21 h 80"/>
                <a:gd name="T34" fmla="*/ 14 w 66"/>
                <a:gd name="T35" fmla="*/ 11 h 80"/>
                <a:gd name="T36" fmla="*/ 21 w 66"/>
                <a:gd name="T37" fmla="*/ 3 h 80"/>
                <a:gd name="T38" fmla="*/ 25 w 66"/>
                <a:gd name="T39" fmla="*/ 2 h 80"/>
                <a:gd name="T40" fmla="*/ 29 w 66"/>
                <a:gd name="T41" fmla="*/ 0 h 80"/>
                <a:gd name="T42" fmla="*/ 36 w 66"/>
                <a:gd name="T43" fmla="*/ 11 h 80"/>
                <a:gd name="T44" fmla="*/ 35 w 66"/>
                <a:gd name="T45" fmla="*/ 19 h 80"/>
                <a:gd name="T46" fmla="*/ 38 w 66"/>
                <a:gd name="T47" fmla="*/ 23 h 80"/>
                <a:gd name="T48" fmla="*/ 43 w 66"/>
                <a:gd name="T49" fmla="*/ 23 h 80"/>
                <a:gd name="T50" fmla="*/ 46 w 66"/>
                <a:gd name="T51" fmla="*/ 15 h 80"/>
                <a:gd name="T52" fmla="*/ 51 w 66"/>
                <a:gd name="T53" fmla="*/ 16 h 80"/>
                <a:gd name="T54" fmla="*/ 51 w 66"/>
                <a:gd name="T55" fmla="*/ 1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6" h="80">
                  <a:moveTo>
                    <a:pt x="51" y="16"/>
                  </a:moveTo>
                  <a:lnTo>
                    <a:pt x="51" y="21"/>
                  </a:lnTo>
                  <a:lnTo>
                    <a:pt x="52" y="31"/>
                  </a:lnTo>
                  <a:lnTo>
                    <a:pt x="48" y="39"/>
                  </a:lnTo>
                  <a:lnTo>
                    <a:pt x="53" y="44"/>
                  </a:lnTo>
                  <a:lnTo>
                    <a:pt x="58" y="45"/>
                  </a:lnTo>
                  <a:lnTo>
                    <a:pt x="65" y="54"/>
                  </a:lnTo>
                  <a:lnTo>
                    <a:pt x="66" y="61"/>
                  </a:lnTo>
                  <a:lnTo>
                    <a:pt x="64" y="63"/>
                  </a:lnTo>
                  <a:lnTo>
                    <a:pt x="63" y="79"/>
                  </a:lnTo>
                  <a:lnTo>
                    <a:pt x="59" y="80"/>
                  </a:lnTo>
                  <a:lnTo>
                    <a:pt x="42" y="70"/>
                  </a:lnTo>
                  <a:lnTo>
                    <a:pt x="26" y="56"/>
                  </a:lnTo>
                  <a:lnTo>
                    <a:pt x="12" y="45"/>
                  </a:lnTo>
                  <a:lnTo>
                    <a:pt x="0" y="33"/>
                  </a:lnTo>
                  <a:lnTo>
                    <a:pt x="5" y="27"/>
                  </a:lnTo>
                  <a:lnTo>
                    <a:pt x="5" y="21"/>
                  </a:lnTo>
                  <a:lnTo>
                    <a:pt x="14" y="11"/>
                  </a:lnTo>
                  <a:lnTo>
                    <a:pt x="21" y="3"/>
                  </a:lnTo>
                  <a:lnTo>
                    <a:pt x="25" y="2"/>
                  </a:lnTo>
                  <a:lnTo>
                    <a:pt x="29" y="0"/>
                  </a:lnTo>
                  <a:lnTo>
                    <a:pt x="36" y="11"/>
                  </a:lnTo>
                  <a:lnTo>
                    <a:pt x="35" y="19"/>
                  </a:lnTo>
                  <a:lnTo>
                    <a:pt x="38" y="23"/>
                  </a:lnTo>
                  <a:lnTo>
                    <a:pt x="43" y="23"/>
                  </a:lnTo>
                  <a:lnTo>
                    <a:pt x="46" y="15"/>
                  </a:lnTo>
                  <a:lnTo>
                    <a:pt x="51" y="16"/>
                  </a:lnTo>
                  <a:lnTo>
                    <a:pt x="51" y="1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48" name="Freeform 140">
              <a:extLst>
                <a:ext uri="{FF2B5EF4-FFF2-40B4-BE49-F238E27FC236}">
                  <a16:creationId xmlns:a16="http://schemas.microsoft.com/office/drawing/2014/main" id="{19C7AEEB-5855-4521-9FAD-5BCEB8178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0542" y="3409730"/>
              <a:ext cx="412660" cy="409482"/>
            </a:xfrm>
            <a:custGeom>
              <a:avLst/>
              <a:gdLst>
                <a:gd name="T0" fmla="*/ 251 w 260"/>
                <a:gd name="T1" fmla="*/ 30 h 258"/>
                <a:gd name="T2" fmla="*/ 247 w 260"/>
                <a:gd name="T3" fmla="*/ 40 h 258"/>
                <a:gd name="T4" fmla="*/ 250 w 260"/>
                <a:gd name="T5" fmla="*/ 48 h 258"/>
                <a:gd name="T6" fmla="*/ 246 w 260"/>
                <a:gd name="T7" fmla="*/ 60 h 258"/>
                <a:gd name="T8" fmla="*/ 252 w 260"/>
                <a:gd name="T9" fmla="*/ 75 h 258"/>
                <a:gd name="T10" fmla="*/ 256 w 260"/>
                <a:gd name="T11" fmla="*/ 143 h 258"/>
                <a:gd name="T12" fmla="*/ 259 w 260"/>
                <a:gd name="T13" fmla="*/ 212 h 258"/>
                <a:gd name="T14" fmla="*/ 260 w 260"/>
                <a:gd name="T15" fmla="*/ 251 h 258"/>
                <a:gd name="T16" fmla="*/ 242 w 260"/>
                <a:gd name="T17" fmla="*/ 251 h 258"/>
                <a:gd name="T18" fmla="*/ 242 w 260"/>
                <a:gd name="T19" fmla="*/ 258 h 258"/>
                <a:gd name="T20" fmla="*/ 175 w 260"/>
                <a:gd name="T21" fmla="*/ 222 h 258"/>
                <a:gd name="T22" fmla="*/ 108 w 260"/>
                <a:gd name="T23" fmla="*/ 186 h 258"/>
                <a:gd name="T24" fmla="*/ 92 w 260"/>
                <a:gd name="T25" fmla="*/ 196 h 258"/>
                <a:gd name="T26" fmla="*/ 80 w 260"/>
                <a:gd name="T27" fmla="*/ 203 h 258"/>
                <a:gd name="T28" fmla="*/ 71 w 260"/>
                <a:gd name="T29" fmla="*/ 193 h 258"/>
                <a:gd name="T30" fmla="*/ 45 w 260"/>
                <a:gd name="T31" fmla="*/ 184 h 258"/>
                <a:gd name="T32" fmla="*/ 38 w 260"/>
                <a:gd name="T33" fmla="*/ 172 h 258"/>
                <a:gd name="T34" fmla="*/ 24 w 260"/>
                <a:gd name="T35" fmla="*/ 163 h 258"/>
                <a:gd name="T36" fmla="*/ 17 w 260"/>
                <a:gd name="T37" fmla="*/ 167 h 258"/>
                <a:gd name="T38" fmla="*/ 11 w 260"/>
                <a:gd name="T39" fmla="*/ 157 h 258"/>
                <a:gd name="T40" fmla="*/ 10 w 260"/>
                <a:gd name="T41" fmla="*/ 149 h 258"/>
                <a:gd name="T42" fmla="*/ 0 w 260"/>
                <a:gd name="T43" fmla="*/ 135 h 258"/>
                <a:gd name="T44" fmla="*/ 6 w 260"/>
                <a:gd name="T45" fmla="*/ 126 h 258"/>
                <a:gd name="T46" fmla="*/ 5 w 260"/>
                <a:gd name="T47" fmla="*/ 115 h 258"/>
                <a:gd name="T48" fmla="*/ 6 w 260"/>
                <a:gd name="T49" fmla="*/ 104 h 258"/>
                <a:gd name="T50" fmla="*/ 6 w 260"/>
                <a:gd name="T51" fmla="*/ 95 h 258"/>
                <a:gd name="T52" fmla="*/ 8 w 260"/>
                <a:gd name="T53" fmla="*/ 80 h 258"/>
                <a:gd name="T54" fmla="*/ 6 w 260"/>
                <a:gd name="T55" fmla="*/ 72 h 258"/>
                <a:gd name="T56" fmla="*/ 1 w 260"/>
                <a:gd name="T57" fmla="*/ 55 h 258"/>
                <a:gd name="T58" fmla="*/ 9 w 260"/>
                <a:gd name="T59" fmla="*/ 50 h 258"/>
                <a:gd name="T60" fmla="*/ 10 w 260"/>
                <a:gd name="T61" fmla="*/ 42 h 258"/>
                <a:gd name="T62" fmla="*/ 8 w 260"/>
                <a:gd name="T63" fmla="*/ 35 h 258"/>
                <a:gd name="T64" fmla="*/ 19 w 260"/>
                <a:gd name="T65" fmla="*/ 27 h 258"/>
                <a:gd name="T66" fmla="*/ 23 w 260"/>
                <a:gd name="T67" fmla="*/ 20 h 258"/>
                <a:gd name="T68" fmla="*/ 31 w 260"/>
                <a:gd name="T69" fmla="*/ 15 h 258"/>
                <a:gd name="T70" fmla="*/ 32 w 260"/>
                <a:gd name="T71" fmla="*/ 0 h 258"/>
                <a:gd name="T72" fmla="*/ 50 w 260"/>
                <a:gd name="T73" fmla="*/ 7 h 258"/>
                <a:gd name="T74" fmla="*/ 58 w 260"/>
                <a:gd name="T75" fmla="*/ 6 h 258"/>
                <a:gd name="T76" fmla="*/ 71 w 260"/>
                <a:gd name="T77" fmla="*/ 9 h 258"/>
                <a:gd name="T78" fmla="*/ 92 w 260"/>
                <a:gd name="T79" fmla="*/ 18 h 258"/>
                <a:gd name="T80" fmla="*/ 100 w 260"/>
                <a:gd name="T81" fmla="*/ 35 h 258"/>
                <a:gd name="T82" fmla="*/ 115 w 260"/>
                <a:gd name="T83" fmla="*/ 38 h 258"/>
                <a:gd name="T84" fmla="*/ 138 w 260"/>
                <a:gd name="T85" fmla="*/ 46 h 258"/>
                <a:gd name="T86" fmla="*/ 156 w 260"/>
                <a:gd name="T87" fmla="*/ 55 h 258"/>
                <a:gd name="T88" fmla="*/ 163 w 260"/>
                <a:gd name="T89" fmla="*/ 50 h 258"/>
                <a:gd name="T90" fmla="*/ 171 w 260"/>
                <a:gd name="T91" fmla="*/ 42 h 258"/>
                <a:gd name="T92" fmla="*/ 166 w 260"/>
                <a:gd name="T93" fmla="*/ 27 h 258"/>
                <a:gd name="T94" fmla="*/ 170 w 260"/>
                <a:gd name="T95" fmla="*/ 18 h 258"/>
                <a:gd name="T96" fmla="*/ 181 w 260"/>
                <a:gd name="T97" fmla="*/ 9 h 258"/>
                <a:gd name="T98" fmla="*/ 192 w 260"/>
                <a:gd name="T99" fmla="*/ 6 h 258"/>
                <a:gd name="T100" fmla="*/ 214 w 260"/>
                <a:gd name="T101" fmla="*/ 10 h 258"/>
                <a:gd name="T102" fmla="*/ 220 w 260"/>
                <a:gd name="T103" fmla="*/ 18 h 258"/>
                <a:gd name="T104" fmla="*/ 226 w 260"/>
                <a:gd name="T105" fmla="*/ 19 h 258"/>
                <a:gd name="T106" fmla="*/ 232 w 260"/>
                <a:gd name="T107" fmla="*/ 22 h 258"/>
                <a:gd name="T108" fmla="*/ 247 w 260"/>
                <a:gd name="T109" fmla="*/ 24 h 258"/>
                <a:gd name="T110" fmla="*/ 251 w 260"/>
                <a:gd name="T111" fmla="*/ 30 h 258"/>
                <a:gd name="T112" fmla="*/ 251 w 260"/>
                <a:gd name="T113" fmla="*/ 3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60" h="258">
                  <a:moveTo>
                    <a:pt x="251" y="30"/>
                  </a:moveTo>
                  <a:lnTo>
                    <a:pt x="247" y="40"/>
                  </a:lnTo>
                  <a:lnTo>
                    <a:pt x="250" y="48"/>
                  </a:lnTo>
                  <a:lnTo>
                    <a:pt x="246" y="60"/>
                  </a:lnTo>
                  <a:lnTo>
                    <a:pt x="252" y="75"/>
                  </a:lnTo>
                  <a:lnTo>
                    <a:pt x="256" y="143"/>
                  </a:lnTo>
                  <a:lnTo>
                    <a:pt x="259" y="212"/>
                  </a:lnTo>
                  <a:lnTo>
                    <a:pt x="260" y="251"/>
                  </a:lnTo>
                  <a:lnTo>
                    <a:pt x="242" y="251"/>
                  </a:lnTo>
                  <a:lnTo>
                    <a:pt x="242" y="258"/>
                  </a:lnTo>
                  <a:lnTo>
                    <a:pt x="175" y="222"/>
                  </a:lnTo>
                  <a:lnTo>
                    <a:pt x="108" y="186"/>
                  </a:lnTo>
                  <a:lnTo>
                    <a:pt x="92" y="196"/>
                  </a:lnTo>
                  <a:lnTo>
                    <a:pt x="80" y="203"/>
                  </a:lnTo>
                  <a:lnTo>
                    <a:pt x="71" y="193"/>
                  </a:lnTo>
                  <a:lnTo>
                    <a:pt x="45" y="184"/>
                  </a:lnTo>
                  <a:lnTo>
                    <a:pt x="38" y="172"/>
                  </a:lnTo>
                  <a:lnTo>
                    <a:pt x="24" y="163"/>
                  </a:lnTo>
                  <a:lnTo>
                    <a:pt x="17" y="167"/>
                  </a:lnTo>
                  <a:lnTo>
                    <a:pt x="11" y="157"/>
                  </a:lnTo>
                  <a:lnTo>
                    <a:pt x="10" y="149"/>
                  </a:lnTo>
                  <a:lnTo>
                    <a:pt x="0" y="135"/>
                  </a:lnTo>
                  <a:lnTo>
                    <a:pt x="6" y="126"/>
                  </a:lnTo>
                  <a:lnTo>
                    <a:pt x="5" y="115"/>
                  </a:lnTo>
                  <a:lnTo>
                    <a:pt x="6" y="104"/>
                  </a:lnTo>
                  <a:lnTo>
                    <a:pt x="6" y="95"/>
                  </a:lnTo>
                  <a:lnTo>
                    <a:pt x="8" y="80"/>
                  </a:lnTo>
                  <a:lnTo>
                    <a:pt x="6" y="72"/>
                  </a:lnTo>
                  <a:lnTo>
                    <a:pt x="1" y="55"/>
                  </a:lnTo>
                  <a:lnTo>
                    <a:pt x="9" y="50"/>
                  </a:lnTo>
                  <a:lnTo>
                    <a:pt x="10" y="42"/>
                  </a:lnTo>
                  <a:lnTo>
                    <a:pt x="8" y="35"/>
                  </a:lnTo>
                  <a:lnTo>
                    <a:pt x="19" y="27"/>
                  </a:lnTo>
                  <a:lnTo>
                    <a:pt x="23" y="20"/>
                  </a:lnTo>
                  <a:lnTo>
                    <a:pt x="31" y="15"/>
                  </a:lnTo>
                  <a:lnTo>
                    <a:pt x="32" y="0"/>
                  </a:lnTo>
                  <a:lnTo>
                    <a:pt x="50" y="7"/>
                  </a:lnTo>
                  <a:lnTo>
                    <a:pt x="58" y="6"/>
                  </a:lnTo>
                  <a:lnTo>
                    <a:pt x="71" y="9"/>
                  </a:lnTo>
                  <a:lnTo>
                    <a:pt x="92" y="18"/>
                  </a:lnTo>
                  <a:lnTo>
                    <a:pt x="100" y="35"/>
                  </a:lnTo>
                  <a:lnTo>
                    <a:pt x="115" y="38"/>
                  </a:lnTo>
                  <a:lnTo>
                    <a:pt x="138" y="46"/>
                  </a:lnTo>
                  <a:lnTo>
                    <a:pt x="156" y="55"/>
                  </a:lnTo>
                  <a:lnTo>
                    <a:pt x="163" y="50"/>
                  </a:lnTo>
                  <a:lnTo>
                    <a:pt x="171" y="42"/>
                  </a:lnTo>
                  <a:lnTo>
                    <a:pt x="166" y="27"/>
                  </a:lnTo>
                  <a:lnTo>
                    <a:pt x="170" y="18"/>
                  </a:lnTo>
                  <a:lnTo>
                    <a:pt x="181" y="9"/>
                  </a:lnTo>
                  <a:lnTo>
                    <a:pt x="192" y="6"/>
                  </a:lnTo>
                  <a:lnTo>
                    <a:pt x="214" y="10"/>
                  </a:lnTo>
                  <a:lnTo>
                    <a:pt x="220" y="18"/>
                  </a:lnTo>
                  <a:lnTo>
                    <a:pt x="226" y="19"/>
                  </a:lnTo>
                  <a:lnTo>
                    <a:pt x="232" y="22"/>
                  </a:lnTo>
                  <a:lnTo>
                    <a:pt x="247" y="24"/>
                  </a:lnTo>
                  <a:lnTo>
                    <a:pt x="251" y="30"/>
                  </a:lnTo>
                  <a:lnTo>
                    <a:pt x="251" y="3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49" name="Freeform 141">
              <a:extLst>
                <a:ext uri="{FF2B5EF4-FFF2-40B4-BE49-F238E27FC236}">
                  <a16:creationId xmlns:a16="http://schemas.microsoft.com/office/drawing/2014/main" id="{0A3E6DB5-D1F7-44B1-98D3-87A53E181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6558" y="4114420"/>
              <a:ext cx="57137" cy="115860"/>
            </a:xfrm>
            <a:custGeom>
              <a:avLst/>
              <a:gdLst>
                <a:gd name="T0" fmla="*/ 28 w 36"/>
                <a:gd name="T1" fmla="*/ 69 h 73"/>
                <a:gd name="T2" fmla="*/ 13 w 36"/>
                <a:gd name="T3" fmla="*/ 73 h 73"/>
                <a:gd name="T4" fmla="*/ 5 w 36"/>
                <a:gd name="T5" fmla="*/ 59 h 73"/>
                <a:gd name="T6" fmla="*/ 0 w 36"/>
                <a:gd name="T7" fmla="*/ 31 h 73"/>
                <a:gd name="T8" fmla="*/ 6 w 36"/>
                <a:gd name="T9" fmla="*/ 0 h 73"/>
                <a:gd name="T10" fmla="*/ 19 w 36"/>
                <a:gd name="T11" fmla="*/ 10 h 73"/>
                <a:gd name="T12" fmla="*/ 27 w 36"/>
                <a:gd name="T13" fmla="*/ 24 h 73"/>
                <a:gd name="T14" fmla="*/ 36 w 36"/>
                <a:gd name="T15" fmla="*/ 44 h 73"/>
                <a:gd name="T16" fmla="*/ 34 w 36"/>
                <a:gd name="T17" fmla="*/ 64 h 73"/>
                <a:gd name="T18" fmla="*/ 28 w 36"/>
                <a:gd name="T19" fmla="*/ 69 h 73"/>
                <a:gd name="T20" fmla="*/ 28 w 36"/>
                <a:gd name="T21" fmla="*/ 69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73">
                  <a:moveTo>
                    <a:pt x="28" y="69"/>
                  </a:moveTo>
                  <a:lnTo>
                    <a:pt x="13" y="73"/>
                  </a:lnTo>
                  <a:lnTo>
                    <a:pt x="5" y="59"/>
                  </a:lnTo>
                  <a:lnTo>
                    <a:pt x="0" y="31"/>
                  </a:lnTo>
                  <a:lnTo>
                    <a:pt x="6" y="0"/>
                  </a:lnTo>
                  <a:lnTo>
                    <a:pt x="19" y="10"/>
                  </a:lnTo>
                  <a:lnTo>
                    <a:pt x="27" y="24"/>
                  </a:lnTo>
                  <a:lnTo>
                    <a:pt x="36" y="44"/>
                  </a:lnTo>
                  <a:lnTo>
                    <a:pt x="34" y="64"/>
                  </a:lnTo>
                  <a:lnTo>
                    <a:pt x="28" y="69"/>
                  </a:lnTo>
                  <a:lnTo>
                    <a:pt x="28" y="6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50" name="Freeform 142">
              <a:extLst>
                <a:ext uri="{FF2B5EF4-FFF2-40B4-BE49-F238E27FC236}">
                  <a16:creationId xmlns:a16="http://schemas.microsoft.com/office/drawing/2014/main" id="{C6BADBF6-41CF-4A22-BA82-219CEAAFF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1294" y="5276207"/>
              <a:ext cx="60312" cy="60312"/>
            </a:xfrm>
            <a:custGeom>
              <a:avLst/>
              <a:gdLst>
                <a:gd name="T0" fmla="*/ 16 w 38"/>
                <a:gd name="T1" fmla="*/ 36 h 38"/>
                <a:gd name="T2" fmla="*/ 10 w 38"/>
                <a:gd name="T3" fmla="*/ 38 h 38"/>
                <a:gd name="T4" fmla="*/ 0 w 38"/>
                <a:gd name="T5" fmla="*/ 23 h 38"/>
                <a:gd name="T6" fmla="*/ 9 w 38"/>
                <a:gd name="T7" fmla="*/ 11 h 38"/>
                <a:gd name="T8" fmla="*/ 19 w 38"/>
                <a:gd name="T9" fmla="*/ 4 h 38"/>
                <a:gd name="T10" fmla="*/ 27 w 38"/>
                <a:gd name="T11" fmla="*/ 0 h 38"/>
                <a:gd name="T12" fmla="*/ 33 w 38"/>
                <a:gd name="T13" fmla="*/ 6 h 38"/>
                <a:gd name="T14" fmla="*/ 38 w 38"/>
                <a:gd name="T15" fmla="*/ 12 h 38"/>
                <a:gd name="T16" fmla="*/ 33 w 38"/>
                <a:gd name="T17" fmla="*/ 21 h 38"/>
                <a:gd name="T18" fmla="*/ 29 w 38"/>
                <a:gd name="T19" fmla="*/ 27 h 38"/>
                <a:gd name="T20" fmla="*/ 20 w 38"/>
                <a:gd name="T21" fmla="*/ 30 h 38"/>
                <a:gd name="T22" fmla="*/ 16 w 38"/>
                <a:gd name="T23" fmla="*/ 36 h 38"/>
                <a:gd name="T24" fmla="*/ 16 w 38"/>
                <a:gd name="T25" fmla="*/ 3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8">
                  <a:moveTo>
                    <a:pt x="16" y="36"/>
                  </a:moveTo>
                  <a:lnTo>
                    <a:pt x="10" y="38"/>
                  </a:lnTo>
                  <a:lnTo>
                    <a:pt x="0" y="23"/>
                  </a:lnTo>
                  <a:lnTo>
                    <a:pt x="9" y="11"/>
                  </a:lnTo>
                  <a:lnTo>
                    <a:pt x="19" y="4"/>
                  </a:lnTo>
                  <a:lnTo>
                    <a:pt x="27" y="0"/>
                  </a:lnTo>
                  <a:lnTo>
                    <a:pt x="33" y="6"/>
                  </a:lnTo>
                  <a:lnTo>
                    <a:pt x="38" y="12"/>
                  </a:lnTo>
                  <a:lnTo>
                    <a:pt x="33" y="21"/>
                  </a:lnTo>
                  <a:lnTo>
                    <a:pt x="29" y="27"/>
                  </a:lnTo>
                  <a:lnTo>
                    <a:pt x="20" y="30"/>
                  </a:lnTo>
                  <a:lnTo>
                    <a:pt x="16" y="36"/>
                  </a:lnTo>
                  <a:lnTo>
                    <a:pt x="16" y="3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51" name="Freeform 143">
              <a:extLst>
                <a:ext uri="{FF2B5EF4-FFF2-40B4-BE49-F238E27FC236}">
                  <a16:creationId xmlns:a16="http://schemas.microsoft.com/office/drawing/2014/main" id="{3A2A5A15-A8F6-4086-90B6-65367E877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4331" y="2724086"/>
              <a:ext cx="125384" cy="69834"/>
            </a:xfrm>
            <a:custGeom>
              <a:avLst/>
              <a:gdLst>
                <a:gd name="T0" fmla="*/ 76 w 79"/>
                <a:gd name="T1" fmla="*/ 13 h 44"/>
                <a:gd name="T2" fmla="*/ 79 w 79"/>
                <a:gd name="T3" fmla="*/ 21 h 44"/>
                <a:gd name="T4" fmla="*/ 69 w 79"/>
                <a:gd name="T5" fmla="*/ 27 h 44"/>
                <a:gd name="T6" fmla="*/ 68 w 79"/>
                <a:gd name="T7" fmla="*/ 38 h 44"/>
                <a:gd name="T8" fmla="*/ 53 w 79"/>
                <a:gd name="T9" fmla="*/ 44 h 44"/>
                <a:gd name="T10" fmla="*/ 39 w 79"/>
                <a:gd name="T11" fmla="*/ 44 h 44"/>
                <a:gd name="T12" fmla="*/ 35 w 79"/>
                <a:gd name="T13" fmla="*/ 38 h 44"/>
                <a:gd name="T14" fmla="*/ 28 w 79"/>
                <a:gd name="T15" fmla="*/ 37 h 44"/>
                <a:gd name="T16" fmla="*/ 26 w 79"/>
                <a:gd name="T17" fmla="*/ 33 h 44"/>
                <a:gd name="T18" fmla="*/ 27 w 79"/>
                <a:gd name="T19" fmla="*/ 27 h 44"/>
                <a:gd name="T20" fmla="*/ 20 w 79"/>
                <a:gd name="T21" fmla="*/ 24 h 44"/>
                <a:gd name="T22" fmla="*/ 5 w 79"/>
                <a:gd name="T23" fmla="*/ 21 h 44"/>
                <a:gd name="T24" fmla="*/ 0 w 79"/>
                <a:gd name="T25" fmla="*/ 6 h 44"/>
                <a:gd name="T26" fmla="*/ 15 w 79"/>
                <a:gd name="T27" fmla="*/ 1 h 44"/>
                <a:gd name="T28" fmla="*/ 39 w 79"/>
                <a:gd name="T29" fmla="*/ 2 h 44"/>
                <a:gd name="T30" fmla="*/ 52 w 79"/>
                <a:gd name="T31" fmla="*/ 0 h 44"/>
                <a:gd name="T32" fmla="*/ 54 w 79"/>
                <a:gd name="T33" fmla="*/ 4 h 44"/>
                <a:gd name="T34" fmla="*/ 62 w 79"/>
                <a:gd name="T35" fmla="*/ 5 h 44"/>
                <a:gd name="T36" fmla="*/ 76 w 79"/>
                <a:gd name="T37" fmla="*/ 13 h 44"/>
                <a:gd name="T38" fmla="*/ 76 w 79"/>
                <a:gd name="T39" fmla="*/ 1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9" h="44">
                  <a:moveTo>
                    <a:pt x="76" y="13"/>
                  </a:moveTo>
                  <a:lnTo>
                    <a:pt x="79" y="21"/>
                  </a:lnTo>
                  <a:lnTo>
                    <a:pt x="69" y="27"/>
                  </a:lnTo>
                  <a:lnTo>
                    <a:pt x="68" y="38"/>
                  </a:lnTo>
                  <a:lnTo>
                    <a:pt x="53" y="44"/>
                  </a:lnTo>
                  <a:lnTo>
                    <a:pt x="39" y="44"/>
                  </a:lnTo>
                  <a:lnTo>
                    <a:pt x="35" y="38"/>
                  </a:lnTo>
                  <a:lnTo>
                    <a:pt x="28" y="37"/>
                  </a:lnTo>
                  <a:lnTo>
                    <a:pt x="26" y="33"/>
                  </a:lnTo>
                  <a:lnTo>
                    <a:pt x="27" y="27"/>
                  </a:lnTo>
                  <a:lnTo>
                    <a:pt x="20" y="24"/>
                  </a:lnTo>
                  <a:lnTo>
                    <a:pt x="5" y="21"/>
                  </a:lnTo>
                  <a:lnTo>
                    <a:pt x="0" y="6"/>
                  </a:lnTo>
                  <a:lnTo>
                    <a:pt x="15" y="1"/>
                  </a:lnTo>
                  <a:lnTo>
                    <a:pt x="39" y="2"/>
                  </a:lnTo>
                  <a:lnTo>
                    <a:pt x="52" y="0"/>
                  </a:lnTo>
                  <a:lnTo>
                    <a:pt x="54" y="4"/>
                  </a:lnTo>
                  <a:lnTo>
                    <a:pt x="62" y="5"/>
                  </a:lnTo>
                  <a:lnTo>
                    <a:pt x="76" y="13"/>
                  </a:lnTo>
                  <a:lnTo>
                    <a:pt x="76" y="1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52" name="Freeform 144">
              <a:extLst>
                <a:ext uri="{FF2B5EF4-FFF2-40B4-BE49-F238E27FC236}">
                  <a16:creationId xmlns:a16="http://schemas.microsoft.com/office/drawing/2014/main" id="{AABE2162-75BC-44D9-A0F8-BC620AD3C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2615" y="2903434"/>
              <a:ext cx="11110" cy="20633"/>
            </a:xfrm>
            <a:custGeom>
              <a:avLst/>
              <a:gdLst>
                <a:gd name="T0" fmla="*/ 7 w 7"/>
                <a:gd name="T1" fmla="*/ 13 h 13"/>
                <a:gd name="T2" fmla="*/ 3 w 7"/>
                <a:gd name="T3" fmla="*/ 13 h 13"/>
                <a:gd name="T4" fmla="*/ 0 w 7"/>
                <a:gd name="T5" fmla="*/ 11 h 13"/>
                <a:gd name="T6" fmla="*/ 0 w 7"/>
                <a:gd name="T7" fmla="*/ 1 h 13"/>
                <a:gd name="T8" fmla="*/ 4 w 7"/>
                <a:gd name="T9" fmla="*/ 0 h 13"/>
                <a:gd name="T10" fmla="*/ 7 w 7"/>
                <a:gd name="T11" fmla="*/ 5 h 13"/>
                <a:gd name="T12" fmla="*/ 7 w 7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3">
                  <a:moveTo>
                    <a:pt x="7" y="13"/>
                  </a:moveTo>
                  <a:lnTo>
                    <a:pt x="3" y="13"/>
                  </a:lnTo>
                  <a:lnTo>
                    <a:pt x="0" y="11"/>
                  </a:lnTo>
                  <a:lnTo>
                    <a:pt x="0" y="1"/>
                  </a:lnTo>
                  <a:lnTo>
                    <a:pt x="4" y="0"/>
                  </a:lnTo>
                  <a:lnTo>
                    <a:pt x="7" y="5"/>
                  </a:lnTo>
                  <a:lnTo>
                    <a:pt x="7" y="1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53" name="Freeform 145">
              <a:extLst>
                <a:ext uri="{FF2B5EF4-FFF2-40B4-BE49-F238E27FC236}">
                  <a16:creationId xmlns:a16="http://schemas.microsoft.com/office/drawing/2014/main" id="{6D2DD715-512C-46B2-A043-6DD381F10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2744" y="2679646"/>
              <a:ext cx="158716" cy="65073"/>
            </a:xfrm>
            <a:custGeom>
              <a:avLst/>
              <a:gdLst>
                <a:gd name="T0" fmla="*/ 83 w 100"/>
                <a:gd name="T1" fmla="*/ 9 h 41"/>
                <a:gd name="T2" fmla="*/ 90 w 100"/>
                <a:gd name="T3" fmla="*/ 12 h 41"/>
                <a:gd name="T4" fmla="*/ 93 w 100"/>
                <a:gd name="T5" fmla="*/ 21 h 41"/>
                <a:gd name="T6" fmla="*/ 100 w 100"/>
                <a:gd name="T7" fmla="*/ 32 h 41"/>
                <a:gd name="T8" fmla="*/ 86 w 100"/>
                <a:gd name="T9" fmla="*/ 38 h 41"/>
                <a:gd name="T10" fmla="*/ 77 w 100"/>
                <a:gd name="T11" fmla="*/ 41 h 41"/>
                <a:gd name="T12" fmla="*/ 63 w 100"/>
                <a:gd name="T13" fmla="*/ 33 h 41"/>
                <a:gd name="T14" fmla="*/ 55 w 100"/>
                <a:gd name="T15" fmla="*/ 32 h 41"/>
                <a:gd name="T16" fmla="*/ 53 w 100"/>
                <a:gd name="T17" fmla="*/ 28 h 41"/>
                <a:gd name="T18" fmla="*/ 40 w 100"/>
                <a:gd name="T19" fmla="*/ 30 h 41"/>
                <a:gd name="T20" fmla="*/ 16 w 100"/>
                <a:gd name="T21" fmla="*/ 29 h 41"/>
                <a:gd name="T22" fmla="*/ 1 w 100"/>
                <a:gd name="T23" fmla="*/ 34 h 41"/>
                <a:gd name="T24" fmla="*/ 0 w 100"/>
                <a:gd name="T25" fmla="*/ 21 h 41"/>
                <a:gd name="T26" fmla="*/ 5 w 100"/>
                <a:gd name="T27" fmla="*/ 9 h 41"/>
                <a:gd name="T28" fmla="*/ 17 w 100"/>
                <a:gd name="T29" fmla="*/ 4 h 41"/>
                <a:gd name="T30" fmla="*/ 30 w 100"/>
                <a:gd name="T31" fmla="*/ 17 h 41"/>
                <a:gd name="T32" fmla="*/ 40 w 100"/>
                <a:gd name="T33" fmla="*/ 16 h 41"/>
                <a:gd name="T34" fmla="*/ 41 w 100"/>
                <a:gd name="T35" fmla="*/ 3 h 41"/>
                <a:gd name="T36" fmla="*/ 52 w 100"/>
                <a:gd name="T37" fmla="*/ 0 h 41"/>
                <a:gd name="T38" fmla="*/ 58 w 100"/>
                <a:gd name="T39" fmla="*/ 2 h 41"/>
                <a:gd name="T40" fmla="*/ 72 w 100"/>
                <a:gd name="T41" fmla="*/ 9 h 41"/>
                <a:gd name="T42" fmla="*/ 83 w 100"/>
                <a:gd name="T43" fmla="*/ 9 h 41"/>
                <a:gd name="T44" fmla="*/ 83 w 100"/>
                <a:gd name="T45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0" h="41">
                  <a:moveTo>
                    <a:pt x="83" y="9"/>
                  </a:moveTo>
                  <a:lnTo>
                    <a:pt x="90" y="12"/>
                  </a:lnTo>
                  <a:lnTo>
                    <a:pt x="93" y="21"/>
                  </a:lnTo>
                  <a:lnTo>
                    <a:pt x="100" y="32"/>
                  </a:lnTo>
                  <a:lnTo>
                    <a:pt x="86" y="38"/>
                  </a:lnTo>
                  <a:lnTo>
                    <a:pt x="77" y="41"/>
                  </a:lnTo>
                  <a:lnTo>
                    <a:pt x="63" y="33"/>
                  </a:lnTo>
                  <a:lnTo>
                    <a:pt x="55" y="32"/>
                  </a:lnTo>
                  <a:lnTo>
                    <a:pt x="53" y="28"/>
                  </a:lnTo>
                  <a:lnTo>
                    <a:pt x="40" y="30"/>
                  </a:lnTo>
                  <a:lnTo>
                    <a:pt x="16" y="29"/>
                  </a:lnTo>
                  <a:lnTo>
                    <a:pt x="1" y="34"/>
                  </a:lnTo>
                  <a:lnTo>
                    <a:pt x="0" y="21"/>
                  </a:lnTo>
                  <a:lnTo>
                    <a:pt x="5" y="9"/>
                  </a:lnTo>
                  <a:lnTo>
                    <a:pt x="17" y="4"/>
                  </a:lnTo>
                  <a:lnTo>
                    <a:pt x="30" y="17"/>
                  </a:lnTo>
                  <a:lnTo>
                    <a:pt x="40" y="16"/>
                  </a:lnTo>
                  <a:lnTo>
                    <a:pt x="41" y="3"/>
                  </a:lnTo>
                  <a:lnTo>
                    <a:pt x="52" y="0"/>
                  </a:lnTo>
                  <a:lnTo>
                    <a:pt x="58" y="2"/>
                  </a:lnTo>
                  <a:lnTo>
                    <a:pt x="72" y="9"/>
                  </a:lnTo>
                  <a:lnTo>
                    <a:pt x="83" y="9"/>
                  </a:lnTo>
                  <a:lnTo>
                    <a:pt x="83" y="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54" name="Freeform 146">
              <a:extLst>
                <a:ext uri="{FF2B5EF4-FFF2-40B4-BE49-F238E27FC236}">
                  <a16:creationId xmlns:a16="http://schemas.microsoft.com/office/drawing/2014/main" id="{81310675-F135-429A-A6C2-8490240B0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4891" y="3331961"/>
              <a:ext cx="415834" cy="431702"/>
            </a:xfrm>
            <a:custGeom>
              <a:avLst/>
              <a:gdLst>
                <a:gd name="T0" fmla="*/ 252 w 262"/>
                <a:gd name="T1" fmla="*/ 23 h 272"/>
                <a:gd name="T2" fmla="*/ 259 w 262"/>
                <a:gd name="T3" fmla="*/ 55 h 272"/>
                <a:gd name="T4" fmla="*/ 259 w 262"/>
                <a:gd name="T5" fmla="*/ 67 h 272"/>
                <a:gd name="T6" fmla="*/ 231 w 262"/>
                <a:gd name="T7" fmla="*/ 76 h 272"/>
                <a:gd name="T8" fmla="*/ 221 w 262"/>
                <a:gd name="T9" fmla="*/ 92 h 272"/>
                <a:gd name="T10" fmla="*/ 196 w 262"/>
                <a:gd name="T11" fmla="*/ 109 h 272"/>
                <a:gd name="T12" fmla="*/ 167 w 262"/>
                <a:gd name="T13" fmla="*/ 118 h 272"/>
                <a:gd name="T14" fmla="*/ 140 w 262"/>
                <a:gd name="T15" fmla="*/ 154 h 272"/>
                <a:gd name="T16" fmla="*/ 137 w 262"/>
                <a:gd name="T17" fmla="*/ 164 h 272"/>
                <a:gd name="T18" fmla="*/ 122 w 262"/>
                <a:gd name="T19" fmla="*/ 169 h 272"/>
                <a:gd name="T20" fmla="*/ 109 w 262"/>
                <a:gd name="T21" fmla="*/ 166 h 272"/>
                <a:gd name="T22" fmla="*/ 90 w 262"/>
                <a:gd name="T23" fmla="*/ 184 h 272"/>
                <a:gd name="T24" fmla="*/ 76 w 262"/>
                <a:gd name="T25" fmla="*/ 209 h 272"/>
                <a:gd name="T26" fmla="*/ 47 w 262"/>
                <a:gd name="T27" fmla="*/ 255 h 272"/>
                <a:gd name="T28" fmla="*/ 38 w 262"/>
                <a:gd name="T29" fmla="*/ 271 h 272"/>
                <a:gd name="T30" fmla="*/ 0 w 262"/>
                <a:gd name="T31" fmla="*/ 272 h 272"/>
                <a:gd name="T32" fmla="*/ 8 w 262"/>
                <a:gd name="T33" fmla="*/ 258 h 272"/>
                <a:gd name="T34" fmla="*/ 13 w 262"/>
                <a:gd name="T35" fmla="*/ 242 h 272"/>
                <a:gd name="T36" fmla="*/ 28 w 262"/>
                <a:gd name="T37" fmla="*/ 217 h 272"/>
                <a:gd name="T38" fmla="*/ 38 w 262"/>
                <a:gd name="T39" fmla="*/ 203 h 272"/>
                <a:gd name="T40" fmla="*/ 45 w 262"/>
                <a:gd name="T41" fmla="*/ 181 h 272"/>
                <a:gd name="T42" fmla="*/ 67 w 262"/>
                <a:gd name="T43" fmla="*/ 155 h 272"/>
                <a:gd name="T44" fmla="*/ 76 w 262"/>
                <a:gd name="T45" fmla="*/ 147 h 272"/>
                <a:gd name="T46" fmla="*/ 104 w 262"/>
                <a:gd name="T47" fmla="*/ 132 h 272"/>
                <a:gd name="T48" fmla="*/ 126 w 262"/>
                <a:gd name="T49" fmla="*/ 110 h 272"/>
                <a:gd name="T50" fmla="*/ 129 w 262"/>
                <a:gd name="T51" fmla="*/ 70 h 272"/>
                <a:gd name="T52" fmla="*/ 142 w 262"/>
                <a:gd name="T53" fmla="*/ 48 h 272"/>
                <a:gd name="T54" fmla="*/ 170 w 262"/>
                <a:gd name="T55" fmla="*/ 31 h 272"/>
                <a:gd name="T56" fmla="*/ 187 w 262"/>
                <a:gd name="T57" fmla="*/ 0 h 272"/>
                <a:gd name="T58" fmla="*/ 207 w 262"/>
                <a:gd name="T59" fmla="*/ 8 h 272"/>
                <a:gd name="T60" fmla="*/ 239 w 262"/>
                <a:gd name="T61" fmla="*/ 11 h 272"/>
                <a:gd name="T62" fmla="*/ 246 w 262"/>
                <a:gd name="T63" fmla="*/ 11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2" h="272">
                  <a:moveTo>
                    <a:pt x="246" y="11"/>
                  </a:moveTo>
                  <a:lnTo>
                    <a:pt x="252" y="23"/>
                  </a:lnTo>
                  <a:lnTo>
                    <a:pt x="253" y="35"/>
                  </a:lnTo>
                  <a:lnTo>
                    <a:pt x="259" y="55"/>
                  </a:lnTo>
                  <a:lnTo>
                    <a:pt x="262" y="59"/>
                  </a:lnTo>
                  <a:lnTo>
                    <a:pt x="259" y="67"/>
                  </a:lnTo>
                  <a:lnTo>
                    <a:pt x="239" y="69"/>
                  </a:lnTo>
                  <a:lnTo>
                    <a:pt x="231" y="76"/>
                  </a:lnTo>
                  <a:lnTo>
                    <a:pt x="222" y="78"/>
                  </a:lnTo>
                  <a:lnTo>
                    <a:pt x="221" y="92"/>
                  </a:lnTo>
                  <a:lnTo>
                    <a:pt x="202" y="100"/>
                  </a:lnTo>
                  <a:lnTo>
                    <a:pt x="196" y="109"/>
                  </a:lnTo>
                  <a:lnTo>
                    <a:pt x="182" y="115"/>
                  </a:lnTo>
                  <a:lnTo>
                    <a:pt x="167" y="118"/>
                  </a:lnTo>
                  <a:lnTo>
                    <a:pt x="140" y="132"/>
                  </a:lnTo>
                  <a:lnTo>
                    <a:pt x="140" y="154"/>
                  </a:lnTo>
                  <a:lnTo>
                    <a:pt x="137" y="154"/>
                  </a:lnTo>
                  <a:lnTo>
                    <a:pt x="137" y="164"/>
                  </a:lnTo>
                  <a:lnTo>
                    <a:pt x="127" y="165"/>
                  </a:lnTo>
                  <a:lnTo>
                    <a:pt x="122" y="169"/>
                  </a:lnTo>
                  <a:lnTo>
                    <a:pt x="115" y="169"/>
                  </a:lnTo>
                  <a:lnTo>
                    <a:pt x="109" y="166"/>
                  </a:lnTo>
                  <a:lnTo>
                    <a:pt x="95" y="169"/>
                  </a:lnTo>
                  <a:lnTo>
                    <a:pt x="90" y="184"/>
                  </a:lnTo>
                  <a:lnTo>
                    <a:pt x="84" y="185"/>
                  </a:lnTo>
                  <a:lnTo>
                    <a:pt x="76" y="209"/>
                  </a:lnTo>
                  <a:lnTo>
                    <a:pt x="53" y="229"/>
                  </a:lnTo>
                  <a:lnTo>
                    <a:pt x="47" y="255"/>
                  </a:lnTo>
                  <a:lnTo>
                    <a:pt x="39" y="264"/>
                  </a:lnTo>
                  <a:lnTo>
                    <a:pt x="38" y="271"/>
                  </a:lnTo>
                  <a:lnTo>
                    <a:pt x="1" y="272"/>
                  </a:lnTo>
                  <a:lnTo>
                    <a:pt x="0" y="272"/>
                  </a:lnTo>
                  <a:lnTo>
                    <a:pt x="1" y="264"/>
                  </a:lnTo>
                  <a:lnTo>
                    <a:pt x="8" y="258"/>
                  </a:lnTo>
                  <a:lnTo>
                    <a:pt x="13" y="249"/>
                  </a:lnTo>
                  <a:lnTo>
                    <a:pt x="13" y="242"/>
                  </a:lnTo>
                  <a:lnTo>
                    <a:pt x="19" y="229"/>
                  </a:lnTo>
                  <a:lnTo>
                    <a:pt x="28" y="217"/>
                  </a:lnTo>
                  <a:lnTo>
                    <a:pt x="33" y="214"/>
                  </a:lnTo>
                  <a:lnTo>
                    <a:pt x="38" y="203"/>
                  </a:lnTo>
                  <a:lnTo>
                    <a:pt x="39" y="192"/>
                  </a:lnTo>
                  <a:lnTo>
                    <a:pt x="45" y="181"/>
                  </a:lnTo>
                  <a:lnTo>
                    <a:pt x="56" y="174"/>
                  </a:lnTo>
                  <a:lnTo>
                    <a:pt x="67" y="155"/>
                  </a:lnTo>
                  <a:lnTo>
                    <a:pt x="68" y="154"/>
                  </a:lnTo>
                  <a:lnTo>
                    <a:pt x="76" y="147"/>
                  </a:lnTo>
                  <a:lnTo>
                    <a:pt x="91" y="144"/>
                  </a:lnTo>
                  <a:lnTo>
                    <a:pt x="104" y="132"/>
                  </a:lnTo>
                  <a:lnTo>
                    <a:pt x="112" y="127"/>
                  </a:lnTo>
                  <a:lnTo>
                    <a:pt x="126" y="110"/>
                  </a:lnTo>
                  <a:lnTo>
                    <a:pt x="122" y="87"/>
                  </a:lnTo>
                  <a:lnTo>
                    <a:pt x="129" y="70"/>
                  </a:lnTo>
                  <a:lnTo>
                    <a:pt x="132" y="61"/>
                  </a:lnTo>
                  <a:lnTo>
                    <a:pt x="142" y="48"/>
                  </a:lnTo>
                  <a:lnTo>
                    <a:pt x="159" y="39"/>
                  </a:lnTo>
                  <a:lnTo>
                    <a:pt x="170" y="31"/>
                  </a:lnTo>
                  <a:lnTo>
                    <a:pt x="182" y="12"/>
                  </a:lnTo>
                  <a:lnTo>
                    <a:pt x="187" y="0"/>
                  </a:lnTo>
                  <a:lnTo>
                    <a:pt x="199" y="0"/>
                  </a:lnTo>
                  <a:lnTo>
                    <a:pt x="207" y="8"/>
                  </a:lnTo>
                  <a:lnTo>
                    <a:pt x="223" y="7"/>
                  </a:lnTo>
                  <a:lnTo>
                    <a:pt x="239" y="11"/>
                  </a:lnTo>
                  <a:lnTo>
                    <a:pt x="246" y="11"/>
                  </a:lnTo>
                  <a:lnTo>
                    <a:pt x="246" y="1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55" name="Freeform 147">
              <a:extLst>
                <a:ext uri="{FF2B5EF4-FFF2-40B4-BE49-F238E27FC236}">
                  <a16:creationId xmlns:a16="http://schemas.microsoft.com/office/drawing/2014/main" id="{B6BED41D-4890-4E68-9E7A-476260281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3047" y="2952635"/>
              <a:ext cx="87293" cy="87292"/>
            </a:xfrm>
            <a:custGeom>
              <a:avLst/>
              <a:gdLst>
                <a:gd name="T0" fmla="*/ 31 w 55"/>
                <a:gd name="T1" fmla="*/ 55 h 55"/>
                <a:gd name="T2" fmla="*/ 27 w 55"/>
                <a:gd name="T3" fmla="*/ 47 h 55"/>
                <a:gd name="T4" fmla="*/ 28 w 55"/>
                <a:gd name="T5" fmla="*/ 39 h 55"/>
                <a:gd name="T6" fmla="*/ 26 w 55"/>
                <a:gd name="T7" fmla="*/ 31 h 55"/>
                <a:gd name="T8" fmla="*/ 16 w 55"/>
                <a:gd name="T9" fmla="*/ 20 h 55"/>
                <a:gd name="T10" fmla="*/ 10 w 55"/>
                <a:gd name="T11" fmla="*/ 11 h 55"/>
                <a:gd name="T12" fmla="*/ 5 w 55"/>
                <a:gd name="T13" fmla="*/ 6 h 55"/>
                <a:gd name="T14" fmla="*/ 0 w 55"/>
                <a:gd name="T15" fmla="*/ 4 h 55"/>
                <a:gd name="T16" fmla="*/ 3 w 55"/>
                <a:gd name="T17" fmla="*/ 2 h 55"/>
                <a:gd name="T18" fmla="*/ 13 w 55"/>
                <a:gd name="T19" fmla="*/ 0 h 55"/>
                <a:gd name="T20" fmla="*/ 25 w 55"/>
                <a:gd name="T21" fmla="*/ 6 h 55"/>
                <a:gd name="T22" fmla="*/ 30 w 55"/>
                <a:gd name="T23" fmla="*/ 6 h 55"/>
                <a:gd name="T24" fmla="*/ 38 w 55"/>
                <a:gd name="T25" fmla="*/ 11 h 55"/>
                <a:gd name="T26" fmla="*/ 38 w 55"/>
                <a:gd name="T27" fmla="*/ 17 h 55"/>
                <a:gd name="T28" fmla="*/ 44 w 55"/>
                <a:gd name="T29" fmla="*/ 20 h 55"/>
                <a:gd name="T30" fmla="*/ 47 w 55"/>
                <a:gd name="T31" fmla="*/ 29 h 55"/>
                <a:gd name="T32" fmla="*/ 53 w 55"/>
                <a:gd name="T33" fmla="*/ 33 h 55"/>
                <a:gd name="T34" fmla="*/ 52 w 55"/>
                <a:gd name="T35" fmla="*/ 36 h 55"/>
                <a:gd name="T36" fmla="*/ 55 w 55"/>
                <a:gd name="T37" fmla="*/ 38 h 55"/>
                <a:gd name="T38" fmla="*/ 51 w 55"/>
                <a:gd name="T39" fmla="*/ 40 h 55"/>
                <a:gd name="T40" fmla="*/ 42 w 55"/>
                <a:gd name="T41" fmla="*/ 39 h 55"/>
                <a:gd name="T42" fmla="*/ 41 w 55"/>
                <a:gd name="T43" fmla="*/ 36 h 55"/>
                <a:gd name="T44" fmla="*/ 38 w 55"/>
                <a:gd name="T45" fmla="*/ 37 h 55"/>
                <a:gd name="T46" fmla="*/ 39 w 55"/>
                <a:gd name="T47" fmla="*/ 41 h 55"/>
                <a:gd name="T48" fmla="*/ 36 w 55"/>
                <a:gd name="T49" fmla="*/ 47 h 55"/>
                <a:gd name="T50" fmla="*/ 34 w 55"/>
                <a:gd name="T51" fmla="*/ 53 h 55"/>
                <a:gd name="T52" fmla="*/ 31 w 55"/>
                <a:gd name="T53" fmla="*/ 55 h 55"/>
                <a:gd name="T54" fmla="*/ 31 w 55"/>
                <a:gd name="T5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5" h="55">
                  <a:moveTo>
                    <a:pt x="31" y="55"/>
                  </a:moveTo>
                  <a:lnTo>
                    <a:pt x="27" y="47"/>
                  </a:lnTo>
                  <a:lnTo>
                    <a:pt x="28" y="39"/>
                  </a:lnTo>
                  <a:lnTo>
                    <a:pt x="26" y="31"/>
                  </a:lnTo>
                  <a:lnTo>
                    <a:pt x="16" y="20"/>
                  </a:lnTo>
                  <a:lnTo>
                    <a:pt x="10" y="11"/>
                  </a:lnTo>
                  <a:lnTo>
                    <a:pt x="5" y="6"/>
                  </a:lnTo>
                  <a:lnTo>
                    <a:pt x="0" y="4"/>
                  </a:lnTo>
                  <a:lnTo>
                    <a:pt x="3" y="2"/>
                  </a:lnTo>
                  <a:lnTo>
                    <a:pt x="13" y="0"/>
                  </a:lnTo>
                  <a:lnTo>
                    <a:pt x="25" y="6"/>
                  </a:lnTo>
                  <a:lnTo>
                    <a:pt x="30" y="6"/>
                  </a:lnTo>
                  <a:lnTo>
                    <a:pt x="38" y="11"/>
                  </a:lnTo>
                  <a:lnTo>
                    <a:pt x="38" y="17"/>
                  </a:lnTo>
                  <a:lnTo>
                    <a:pt x="44" y="20"/>
                  </a:lnTo>
                  <a:lnTo>
                    <a:pt x="47" y="29"/>
                  </a:lnTo>
                  <a:lnTo>
                    <a:pt x="53" y="33"/>
                  </a:lnTo>
                  <a:lnTo>
                    <a:pt x="52" y="36"/>
                  </a:lnTo>
                  <a:lnTo>
                    <a:pt x="55" y="38"/>
                  </a:lnTo>
                  <a:lnTo>
                    <a:pt x="51" y="40"/>
                  </a:lnTo>
                  <a:lnTo>
                    <a:pt x="42" y="39"/>
                  </a:lnTo>
                  <a:lnTo>
                    <a:pt x="41" y="36"/>
                  </a:lnTo>
                  <a:lnTo>
                    <a:pt x="38" y="37"/>
                  </a:lnTo>
                  <a:lnTo>
                    <a:pt x="39" y="41"/>
                  </a:lnTo>
                  <a:lnTo>
                    <a:pt x="36" y="47"/>
                  </a:lnTo>
                  <a:lnTo>
                    <a:pt x="34" y="53"/>
                  </a:lnTo>
                  <a:lnTo>
                    <a:pt x="31" y="55"/>
                  </a:lnTo>
                  <a:lnTo>
                    <a:pt x="31" y="55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56" name="Freeform 148">
              <a:extLst>
                <a:ext uri="{FF2B5EF4-FFF2-40B4-BE49-F238E27FC236}">
                  <a16:creationId xmlns:a16="http://schemas.microsoft.com/office/drawing/2014/main" id="{DD335A87-2668-4919-A65F-299545F8A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7762" y="4774670"/>
              <a:ext cx="203156" cy="409482"/>
            </a:xfrm>
            <a:custGeom>
              <a:avLst/>
              <a:gdLst>
                <a:gd name="T0" fmla="*/ 123 w 128"/>
                <a:gd name="T1" fmla="*/ 29 h 258"/>
                <a:gd name="T2" fmla="*/ 124 w 128"/>
                <a:gd name="T3" fmla="*/ 51 h 258"/>
                <a:gd name="T4" fmla="*/ 128 w 128"/>
                <a:gd name="T5" fmla="*/ 60 h 258"/>
                <a:gd name="T6" fmla="*/ 126 w 128"/>
                <a:gd name="T7" fmla="*/ 70 h 258"/>
                <a:gd name="T8" fmla="*/ 123 w 128"/>
                <a:gd name="T9" fmla="*/ 75 h 258"/>
                <a:gd name="T10" fmla="*/ 117 w 128"/>
                <a:gd name="T11" fmla="*/ 64 h 258"/>
                <a:gd name="T12" fmla="*/ 114 w 128"/>
                <a:gd name="T13" fmla="*/ 70 h 258"/>
                <a:gd name="T14" fmla="*/ 117 w 128"/>
                <a:gd name="T15" fmla="*/ 84 h 258"/>
                <a:gd name="T16" fmla="*/ 114 w 128"/>
                <a:gd name="T17" fmla="*/ 92 h 258"/>
                <a:gd name="T18" fmla="*/ 109 w 128"/>
                <a:gd name="T19" fmla="*/ 96 h 258"/>
                <a:gd name="T20" fmla="*/ 107 w 128"/>
                <a:gd name="T21" fmla="*/ 112 h 258"/>
                <a:gd name="T22" fmla="*/ 100 w 128"/>
                <a:gd name="T23" fmla="*/ 134 h 258"/>
                <a:gd name="T24" fmla="*/ 89 w 128"/>
                <a:gd name="T25" fmla="*/ 161 h 258"/>
                <a:gd name="T26" fmla="*/ 77 w 128"/>
                <a:gd name="T27" fmla="*/ 197 h 258"/>
                <a:gd name="T28" fmla="*/ 68 w 128"/>
                <a:gd name="T29" fmla="*/ 223 h 258"/>
                <a:gd name="T30" fmla="*/ 59 w 128"/>
                <a:gd name="T31" fmla="*/ 246 h 258"/>
                <a:gd name="T32" fmla="*/ 45 w 128"/>
                <a:gd name="T33" fmla="*/ 250 h 258"/>
                <a:gd name="T34" fmla="*/ 30 w 128"/>
                <a:gd name="T35" fmla="*/ 258 h 258"/>
                <a:gd name="T36" fmla="*/ 21 w 128"/>
                <a:gd name="T37" fmla="*/ 253 h 258"/>
                <a:gd name="T38" fmla="*/ 9 w 128"/>
                <a:gd name="T39" fmla="*/ 246 h 258"/>
                <a:gd name="T40" fmla="*/ 5 w 128"/>
                <a:gd name="T41" fmla="*/ 237 h 258"/>
                <a:gd name="T42" fmla="*/ 5 w 128"/>
                <a:gd name="T43" fmla="*/ 220 h 258"/>
                <a:gd name="T44" fmla="*/ 0 w 128"/>
                <a:gd name="T45" fmla="*/ 204 h 258"/>
                <a:gd name="T46" fmla="*/ 0 w 128"/>
                <a:gd name="T47" fmla="*/ 191 h 258"/>
                <a:gd name="T48" fmla="*/ 4 w 128"/>
                <a:gd name="T49" fmla="*/ 177 h 258"/>
                <a:gd name="T50" fmla="*/ 12 w 128"/>
                <a:gd name="T51" fmla="*/ 174 h 258"/>
                <a:gd name="T52" fmla="*/ 12 w 128"/>
                <a:gd name="T53" fmla="*/ 167 h 258"/>
                <a:gd name="T54" fmla="*/ 21 w 128"/>
                <a:gd name="T55" fmla="*/ 153 h 258"/>
                <a:gd name="T56" fmla="*/ 23 w 128"/>
                <a:gd name="T57" fmla="*/ 140 h 258"/>
                <a:gd name="T58" fmla="*/ 20 w 128"/>
                <a:gd name="T59" fmla="*/ 131 h 258"/>
                <a:gd name="T60" fmla="*/ 18 w 128"/>
                <a:gd name="T61" fmla="*/ 120 h 258"/>
                <a:gd name="T62" fmla="*/ 18 w 128"/>
                <a:gd name="T63" fmla="*/ 102 h 258"/>
                <a:gd name="T64" fmla="*/ 24 w 128"/>
                <a:gd name="T65" fmla="*/ 91 h 258"/>
                <a:gd name="T66" fmla="*/ 27 w 128"/>
                <a:gd name="T67" fmla="*/ 80 h 258"/>
                <a:gd name="T68" fmla="*/ 35 w 128"/>
                <a:gd name="T69" fmla="*/ 79 h 258"/>
                <a:gd name="T70" fmla="*/ 45 w 128"/>
                <a:gd name="T71" fmla="*/ 75 h 258"/>
                <a:gd name="T72" fmla="*/ 51 w 128"/>
                <a:gd name="T73" fmla="*/ 71 h 258"/>
                <a:gd name="T74" fmla="*/ 58 w 128"/>
                <a:gd name="T75" fmla="*/ 71 h 258"/>
                <a:gd name="T76" fmla="*/ 69 w 128"/>
                <a:gd name="T77" fmla="*/ 60 h 258"/>
                <a:gd name="T78" fmla="*/ 83 w 128"/>
                <a:gd name="T79" fmla="*/ 49 h 258"/>
                <a:gd name="T80" fmla="*/ 88 w 128"/>
                <a:gd name="T81" fmla="*/ 39 h 258"/>
                <a:gd name="T82" fmla="*/ 86 w 128"/>
                <a:gd name="T83" fmla="*/ 31 h 258"/>
                <a:gd name="T84" fmla="*/ 94 w 128"/>
                <a:gd name="T85" fmla="*/ 33 h 258"/>
                <a:gd name="T86" fmla="*/ 103 w 128"/>
                <a:gd name="T87" fmla="*/ 20 h 258"/>
                <a:gd name="T88" fmla="*/ 104 w 128"/>
                <a:gd name="T89" fmla="*/ 9 h 258"/>
                <a:gd name="T90" fmla="*/ 110 w 128"/>
                <a:gd name="T91" fmla="*/ 0 h 258"/>
                <a:gd name="T92" fmla="*/ 115 w 128"/>
                <a:gd name="T93" fmla="*/ 9 h 258"/>
                <a:gd name="T94" fmla="*/ 120 w 128"/>
                <a:gd name="T95" fmla="*/ 16 h 258"/>
                <a:gd name="T96" fmla="*/ 123 w 128"/>
                <a:gd name="T97" fmla="*/ 29 h 258"/>
                <a:gd name="T98" fmla="*/ 123 w 128"/>
                <a:gd name="T99" fmla="*/ 29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258">
                  <a:moveTo>
                    <a:pt x="123" y="29"/>
                  </a:moveTo>
                  <a:lnTo>
                    <a:pt x="124" y="51"/>
                  </a:lnTo>
                  <a:lnTo>
                    <a:pt x="128" y="60"/>
                  </a:lnTo>
                  <a:lnTo>
                    <a:pt x="126" y="70"/>
                  </a:lnTo>
                  <a:lnTo>
                    <a:pt x="123" y="75"/>
                  </a:lnTo>
                  <a:lnTo>
                    <a:pt x="117" y="64"/>
                  </a:lnTo>
                  <a:lnTo>
                    <a:pt x="114" y="70"/>
                  </a:lnTo>
                  <a:lnTo>
                    <a:pt x="117" y="84"/>
                  </a:lnTo>
                  <a:lnTo>
                    <a:pt x="114" y="92"/>
                  </a:lnTo>
                  <a:lnTo>
                    <a:pt x="109" y="96"/>
                  </a:lnTo>
                  <a:lnTo>
                    <a:pt x="107" y="112"/>
                  </a:lnTo>
                  <a:lnTo>
                    <a:pt x="100" y="134"/>
                  </a:lnTo>
                  <a:lnTo>
                    <a:pt x="89" y="161"/>
                  </a:lnTo>
                  <a:lnTo>
                    <a:pt x="77" y="197"/>
                  </a:lnTo>
                  <a:lnTo>
                    <a:pt x="68" y="223"/>
                  </a:lnTo>
                  <a:lnTo>
                    <a:pt x="59" y="246"/>
                  </a:lnTo>
                  <a:lnTo>
                    <a:pt x="45" y="250"/>
                  </a:lnTo>
                  <a:lnTo>
                    <a:pt x="30" y="258"/>
                  </a:lnTo>
                  <a:lnTo>
                    <a:pt x="21" y="253"/>
                  </a:lnTo>
                  <a:lnTo>
                    <a:pt x="9" y="246"/>
                  </a:lnTo>
                  <a:lnTo>
                    <a:pt x="5" y="237"/>
                  </a:lnTo>
                  <a:lnTo>
                    <a:pt x="5" y="220"/>
                  </a:lnTo>
                  <a:lnTo>
                    <a:pt x="0" y="204"/>
                  </a:lnTo>
                  <a:lnTo>
                    <a:pt x="0" y="191"/>
                  </a:lnTo>
                  <a:lnTo>
                    <a:pt x="4" y="177"/>
                  </a:lnTo>
                  <a:lnTo>
                    <a:pt x="12" y="174"/>
                  </a:lnTo>
                  <a:lnTo>
                    <a:pt x="12" y="167"/>
                  </a:lnTo>
                  <a:lnTo>
                    <a:pt x="21" y="153"/>
                  </a:lnTo>
                  <a:lnTo>
                    <a:pt x="23" y="140"/>
                  </a:lnTo>
                  <a:lnTo>
                    <a:pt x="20" y="131"/>
                  </a:lnTo>
                  <a:lnTo>
                    <a:pt x="18" y="120"/>
                  </a:lnTo>
                  <a:lnTo>
                    <a:pt x="18" y="102"/>
                  </a:lnTo>
                  <a:lnTo>
                    <a:pt x="24" y="91"/>
                  </a:lnTo>
                  <a:lnTo>
                    <a:pt x="27" y="80"/>
                  </a:lnTo>
                  <a:lnTo>
                    <a:pt x="35" y="79"/>
                  </a:lnTo>
                  <a:lnTo>
                    <a:pt x="45" y="75"/>
                  </a:lnTo>
                  <a:lnTo>
                    <a:pt x="51" y="71"/>
                  </a:lnTo>
                  <a:lnTo>
                    <a:pt x="58" y="71"/>
                  </a:lnTo>
                  <a:lnTo>
                    <a:pt x="69" y="60"/>
                  </a:lnTo>
                  <a:lnTo>
                    <a:pt x="83" y="49"/>
                  </a:lnTo>
                  <a:lnTo>
                    <a:pt x="88" y="39"/>
                  </a:lnTo>
                  <a:lnTo>
                    <a:pt x="86" y="31"/>
                  </a:lnTo>
                  <a:lnTo>
                    <a:pt x="94" y="33"/>
                  </a:lnTo>
                  <a:lnTo>
                    <a:pt x="103" y="20"/>
                  </a:lnTo>
                  <a:lnTo>
                    <a:pt x="104" y="9"/>
                  </a:lnTo>
                  <a:lnTo>
                    <a:pt x="110" y="0"/>
                  </a:lnTo>
                  <a:lnTo>
                    <a:pt x="115" y="9"/>
                  </a:lnTo>
                  <a:lnTo>
                    <a:pt x="120" y="16"/>
                  </a:lnTo>
                  <a:lnTo>
                    <a:pt x="123" y="29"/>
                  </a:lnTo>
                  <a:lnTo>
                    <a:pt x="123" y="2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57" name="Freeform 149">
              <a:extLst>
                <a:ext uri="{FF2B5EF4-FFF2-40B4-BE49-F238E27FC236}">
                  <a16:creationId xmlns:a16="http://schemas.microsoft.com/office/drawing/2014/main" id="{E427653F-FD58-4B1C-B7A5-A1F2D6FA48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8141" y="3424015"/>
              <a:ext cx="704696" cy="549151"/>
            </a:xfrm>
            <a:custGeom>
              <a:avLst/>
              <a:gdLst>
                <a:gd name="T0" fmla="*/ 279 w 444"/>
                <a:gd name="T1" fmla="*/ 147 h 346"/>
                <a:gd name="T2" fmla="*/ 265 w 444"/>
                <a:gd name="T3" fmla="*/ 195 h 346"/>
                <a:gd name="T4" fmla="*/ 271 w 444"/>
                <a:gd name="T5" fmla="*/ 229 h 346"/>
                <a:gd name="T6" fmla="*/ 288 w 444"/>
                <a:gd name="T7" fmla="*/ 264 h 346"/>
                <a:gd name="T8" fmla="*/ 325 w 444"/>
                <a:gd name="T9" fmla="*/ 271 h 346"/>
                <a:gd name="T10" fmla="*/ 362 w 444"/>
                <a:gd name="T11" fmla="*/ 263 h 346"/>
                <a:gd name="T12" fmla="*/ 382 w 444"/>
                <a:gd name="T13" fmla="*/ 228 h 346"/>
                <a:gd name="T14" fmla="*/ 416 w 444"/>
                <a:gd name="T15" fmla="*/ 213 h 346"/>
                <a:gd name="T16" fmla="*/ 444 w 444"/>
                <a:gd name="T17" fmla="*/ 217 h 346"/>
                <a:gd name="T18" fmla="*/ 426 w 444"/>
                <a:gd name="T19" fmla="*/ 248 h 346"/>
                <a:gd name="T20" fmla="*/ 419 w 444"/>
                <a:gd name="T21" fmla="*/ 274 h 346"/>
                <a:gd name="T22" fmla="*/ 409 w 444"/>
                <a:gd name="T23" fmla="*/ 270 h 346"/>
                <a:gd name="T24" fmla="*/ 397 w 444"/>
                <a:gd name="T25" fmla="*/ 280 h 346"/>
                <a:gd name="T26" fmla="*/ 366 w 444"/>
                <a:gd name="T27" fmla="*/ 283 h 346"/>
                <a:gd name="T28" fmla="*/ 362 w 444"/>
                <a:gd name="T29" fmla="*/ 300 h 346"/>
                <a:gd name="T30" fmla="*/ 372 w 444"/>
                <a:gd name="T31" fmla="*/ 310 h 346"/>
                <a:gd name="T32" fmla="*/ 339 w 444"/>
                <a:gd name="T33" fmla="*/ 332 h 346"/>
                <a:gd name="T34" fmla="*/ 338 w 444"/>
                <a:gd name="T35" fmla="*/ 346 h 346"/>
                <a:gd name="T36" fmla="*/ 301 w 444"/>
                <a:gd name="T37" fmla="*/ 314 h 346"/>
                <a:gd name="T38" fmla="*/ 268 w 444"/>
                <a:gd name="T39" fmla="*/ 324 h 346"/>
                <a:gd name="T40" fmla="*/ 231 w 444"/>
                <a:gd name="T41" fmla="*/ 307 h 346"/>
                <a:gd name="T42" fmla="*/ 189 w 444"/>
                <a:gd name="T43" fmla="*/ 286 h 346"/>
                <a:gd name="T44" fmla="*/ 160 w 444"/>
                <a:gd name="T45" fmla="*/ 274 h 346"/>
                <a:gd name="T46" fmla="*/ 132 w 444"/>
                <a:gd name="T47" fmla="*/ 243 h 346"/>
                <a:gd name="T48" fmla="*/ 134 w 444"/>
                <a:gd name="T49" fmla="*/ 226 h 346"/>
                <a:gd name="T50" fmla="*/ 136 w 444"/>
                <a:gd name="T51" fmla="*/ 206 h 346"/>
                <a:gd name="T52" fmla="*/ 121 w 444"/>
                <a:gd name="T53" fmla="*/ 170 h 346"/>
                <a:gd name="T54" fmla="*/ 90 w 444"/>
                <a:gd name="T55" fmla="*/ 135 h 346"/>
                <a:gd name="T56" fmla="*/ 86 w 444"/>
                <a:gd name="T57" fmla="*/ 114 h 346"/>
                <a:gd name="T58" fmla="*/ 69 w 444"/>
                <a:gd name="T59" fmla="*/ 91 h 346"/>
                <a:gd name="T60" fmla="*/ 58 w 444"/>
                <a:gd name="T61" fmla="*/ 66 h 346"/>
                <a:gd name="T62" fmla="*/ 55 w 444"/>
                <a:gd name="T63" fmla="*/ 29 h 346"/>
                <a:gd name="T64" fmla="*/ 34 w 444"/>
                <a:gd name="T65" fmla="*/ 17 h 346"/>
                <a:gd name="T66" fmla="*/ 25 w 444"/>
                <a:gd name="T67" fmla="*/ 49 h 346"/>
                <a:gd name="T68" fmla="*/ 37 w 444"/>
                <a:gd name="T69" fmla="*/ 74 h 346"/>
                <a:gd name="T70" fmla="*/ 43 w 444"/>
                <a:gd name="T71" fmla="*/ 81 h 346"/>
                <a:gd name="T72" fmla="*/ 48 w 444"/>
                <a:gd name="T73" fmla="*/ 106 h 346"/>
                <a:gd name="T74" fmla="*/ 60 w 444"/>
                <a:gd name="T75" fmla="*/ 141 h 346"/>
                <a:gd name="T76" fmla="*/ 69 w 444"/>
                <a:gd name="T77" fmla="*/ 160 h 346"/>
                <a:gd name="T78" fmla="*/ 78 w 444"/>
                <a:gd name="T79" fmla="*/ 181 h 346"/>
                <a:gd name="T80" fmla="*/ 65 w 444"/>
                <a:gd name="T81" fmla="*/ 177 h 346"/>
                <a:gd name="T82" fmla="*/ 38 w 444"/>
                <a:gd name="T83" fmla="*/ 151 h 346"/>
                <a:gd name="T84" fmla="*/ 35 w 444"/>
                <a:gd name="T85" fmla="*/ 121 h 346"/>
                <a:gd name="T86" fmla="*/ 20 w 444"/>
                <a:gd name="T87" fmla="*/ 110 h 346"/>
                <a:gd name="T88" fmla="*/ 7 w 444"/>
                <a:gd name="T89" fmla="*/ 94 h 346"/>
                <a:gd name="T90" fmla="*/ 24 w 444"/>
                <a:gd name="T91" fmla="*/ 79 h 346"/>
                <a:gd name="T92" fmla="*/ 6 w 444"/>
                <a:gd name="T93" fmla="*/ 48 h 346"/>
                <a:gd name="T94" fmla="*/ 0 w 444"/>
                <a:gd name="T95" fmla="*/ 3 h 346"/>
                <a:gd name="T96" fmla="*/ 37 w 444"/>
                <a:gd name="T97" fmla="*/ 3 h 346"/>
                <a:gd name="T98" fmla="*/ 123 w 444"/>
                <a:gd name="T99" fmla="*/ 26 h 346"/>
                <a:gd name="T100" fmla="*/ 166 w 444"/>
                <a:gd name="T101" fmla="*/ 18 h 346"/>
                <a:gd name="T102" fmla="*/ 183 w 444"/>
                <a:gd name="T103" fmla="*/ 39 h 346"/>
                <a:gd name="T104" fmla="*/ 193 w 444"/>
                <a:gd name="T105" fmla="*/ 66 h 346"/>
                <a:gd name="T106" fmla="*/ 232 w 444"/>
                <a:gd name="T107" fmla="*/ 55 h 346"/>
                <a:gd name="T108" fmla="*/ 249 w 444"/>
                <a:gd name="T109" fmla="*/ 88 h 346"/>
                <a:gd name="T110" fmla="*/ 260 w 444"/>
                <a:gd name="T111" fmla="*/ 120 h 346"/>
                <a:gd name="T112" fmla="*/ 282 w 444"/>
                <a:gd name="T113" fmla="*/ 131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4" h="346">
                  <a:moveTo>
                    <a:pt x="282" y="131"/>
                  </a:moveTo>
                  <a:lnTo>
                    <a:pt x="288" y="130"/>
                  </a:lnTo>
                  <a:lnTo>
                    <a:pt x="279" y="147"/>
                  </a:lnTo>
                  <a:lnTo>
                    <a:pt x="274" y="160"/>
                  </a:lnTo>
                  <a:lnTo>
                    <a:pt x="268" y="186"/>
                  </a:lnTo>
                  <a:lnTo>
                    <a:pt x="265" y="195"/>
                  </a:lnTo>
                  <a:lnTo>
                    <a:pt x="266" y="206"/>
                  </a:lnTo>
                  <a:lnTo>
                    <a:pt x="270" y="215"/>
                  </a:lnTo>
                  <a:lnTo>
                    <a:pt x="271" y="229"/>
                  </a:lnTo>
                  <a:lnTo>
                    <a:pt x="280" y="243"/>
                  </a:lnTo>
                  <a:lnTo>
                    <a:pt x="282" y="254"/>
                  </a:lnTo>
                  <a:lnTo>
                    <a:pt x="288" y="264"/>
                  </a:lnTo>
                  <a:lnTo>
                    <a:pt x="305" y="268"/>
                  </a:lnTo>
                  <a:lnTo>
                    <a:pt x="310" y="277"/>
                  </a:lnTo>
                  <a:lnTo>
                    <a:pt x="325" y="271"/>
                  </a:lnTo>
                  <a:lnTo>
                    <a:pt x="338" y="270"/>
                  </a:lnTo>
                  <a:lnTo>
                    <a:pt x="351" y="266"/>
                  </a:lnTo>
                  <a:lnTo>
                    <a:pt x="362" y="263"/>
                  </a:lnTo>
                  <a:lnTo>
                    <a:pt x="374" y="255"/>
                  </a:lnTo>
                  <a:lnTo>
                    <a:pt x="379" y="244"/>
                  </a:lnTo>
                  <a:lnTo>
                    <a:pt x="382" y="228"/>
                  </a:lnTo>
                  <a:lnTo>
                    <a:pt x="386" y="223"/>
                  </a:lnTo>
                  <a:lnTo>
                    <a:pt x="398" y="217"/>
                  </a:lnTo>
                  <a:lnTo>
                    <a:pt x="416" y="213"/>
                  </a:lnTo>
                  <a:lnTo>
                    <a:pt x="431" y="214"/>
                  </a:lnTo>
                  <a:lnTo>
                    <a:pt x="440" y="212"/>
                  </a:lnTo>
                  <a:lnTo>
                    <a:pt x="444" y="217"/>
                  </a:lnTo>
                  <a:lnTo>
                    <a:pt x="442" y="226"/>
                  </a:lnTo>
                  <a:lnTo>
                    <a:pt x="432" y="237"/>
                  </a:lnTo>
                  <a:lnTo>
                    <a:pt x="426" y="248"/>
                  </a:lnTo>
                  <a:lnTo>
                    <a:pt x="429" y="251"/>
                  </a:lnTo>
                  <a:lnTo>
                    <a:pt x="425" y="260"/>
                  </a:lnTo>
                  <a:lnTo>
                    <a:pt x="419" y="274"/>
                  </a:lnTo>
                  <a:lnTo>
                    <a:pt x="416" y="270"/>
                  </a:lnTo>
                  <a:lnTo>
                    <a:pt x="413" y="270"/>
                  </a:lnTo>
                  <a:lnTo>
                    <a:pt x="409" y="270"/>
                  </a:lnTo>
                  <a:lnTo>
                    <a:pt x="402" y="282"/>
                  </a:lnTo>
                  <a:lnTo>
                    <a:pt x="399" y="280"/>
                  </a:lnTo>
                  <a:lnTo>
                    <a:pt x="397" y="280"/>
                  </a:lnTo>
                  <a:lnTo>
                    <a:pt x="397" y="283"/>
                  </a:lnTo>
                  <a:lnTo>
                    <a:pt x="382" y="283"/>
                  </a:lnTo>
                  <a:lnTo>
                    <a:pt x="366" y="283"/>
                  </a:lnTo>
                  <a:lnTo>
                    <a:pt x="365" y="294"/>
                  </a:lnTo>
                  <a:lnTo>
                    <a:pt x="357" y="294"/>
                  </a:lnTo>
                  <a:lnTo>
                    <a:pt x="362" y="300"/>
                  </a:lnTo>
                  <a:lnTo>
                    <a:pt x="368" y="305"/>
                  </a:lnTo>
                  <a:lnTo>
                    <a:pt x="370" y="308"/>
                  </a:lnTo>
                  <a:lnTo>
                    <a:pt x="372" y="310"/>
                  </a:lnTo>
                  <a:lnTo>
                    <a:pt x="371" y="317"/>
                  </a:lnTo>
                  <a:lnTo>
                    <a:pt x="349" y="317"/>
                  </a:lnTo>
                  <a:lnTo>
                    <a:pt x="339" y="332"/>
                  </a:lnTo>
                  <a:lnTo>
                    <a:pt x="342" y="335"/>
                  </a:lnTo>
                  <a:lnTo>
                    <a:pt x="339" y="340"/>
                  </a:lnTo>
                  <a:lnTo>
                    <a:pt x="338" y="346"/>
                  </a:lnTo>
                  <a:lnTo>
                    <a:pt x="322" y="325"/>
                  </a:lnTo>
                  <a:lnTo>
                    <a:pt x="314" y="319"/>
                  </a:lnTo>
                  <a:lnTo>
                    <a:pt x="301" y="314"/>
                  </a:lnTo>
                  <a:lnTo>
                    <a:pt x="291" y="315"/>
                  </a:lnTo>
                  <a:lnTo>
                    <a:pt x="277" y="323"/>
                  </a:lnTo>
                  <a:lnTo>
                    <a:pt x="268" y="324"/>
                  </a:lnTo>
                  <a:lnTo>
                    <a:pt x="257" y="319"/>
                  </a:lnTo>
                  <a:lnTo>
                    <a:pt x="245" y="316"/>
                  </a:lnTo>
                  <a:lnTo>
                    <a:pt x="231" y="307"/>
                  </a:lnTo>
                  <a:lnTo>
                    <a:pt x="219" y="304"/>
                  </a:lnTo>
                  <a:lnTo>
                    <a:pt x="202" y="295"/>
                  </a:lnTo>
                  <a:lnTo>
                    <a:pt x="189" y="286"/>
                  </a:lnTo>
                  <a:lnTo>
                    <a:pt x="186" y="281"/>
                  </a:lnTo>
                  <a:lnTo>
                    <a:pt x="177" y="280"/>
                  </a:lnTo>
                  <a:lnTo>
                    <a:pt x="160" y="274"/>
                  </a:lnTo>
                  <a:lnTo>
                    <a:pt x="155" y="266"/>
                  </a:lnTo>
                  <a:lnTo>
                    <a:pt x="139" y="254"/>
                  </a:lnTo>
                  <a:lnTo>
                    <a:pt x="132" y="243"/>
                  </a:lnTo>
                  <a:lnTo>
                    <a:pt x="130" y="233"/>
                  </a:lnTo>
                  <a:lnTo>
                    <a:pt x="136" y="231"/>
                  </a:lnTo>
                  <a:lnTo>
                    <a:pt x="134" y="226"/>
                  </a:lnTo>
                  <a:lnTo>
                    <a:pt x="140" y="221"/>
                  </a:lnTo>
                  <a:lnTo>
                    <a:pt x="140" y="214"/>
                  </a:lnTo>
                  <a:lnTo>
                    <a:pt x="136" y="206"/>
                  </a:lnTo>
                  <a:lnTo>
                    <a:pt x="136" y="199"/>
                  </a:lnTo>
                  <a:lnTo>
                    <a:pt x="132" y="188"/>
                  </a:lnTo>
                  <a:lnTo>
                    <a:pt x="121" y="170"/>
                  </a:lnTo>
                  <a:lnTo>
                    <a:pt x="108" y="155"/>
                  </a:lnTo>
                  <a:lnTo>
                    <a:pt x="102" y="143"/>
                  </a:lnTo>
                  <a:lnTo>
                    <a:pt x="90" y="135"/>
                  </a:lnTo>
                  <a:lnTo>
                    <a:pt x="88" y="131"/>
                  </a:lnTo>
                  <a:lnTo>
                    <a:pt x="93" y="119"/>
                  </a:lnTo>
                  <a:lnTo>
                    <a:pt x="86" y="114"/>
                  </a:lnTo>
                  <a:lnTo>
                    <a:pt x="78" y="106"/>
                  </a:lnTo>
                  <a:lnTo>
                    <a:pt x="77" y="92"/>
                  </a:lnTo>
                  <a:lnTo>
                    <a:pt x="69" y="91"/>
                  </a:lnTo>
                  <a:lnTo>
                    <a:pt x="63" y="80"/>
                  </a:lnTo>
                  <a:lnTo>
                    <a:pt x="57" y="71"/>
                  </a:lnTo>
                  <a:lnTo>
                    <a:pt x="58" y="66"/>
                  </a:lnTo>
                  <a:lnTo>
                    <a:pt x="54" y="51"/>
                  </a:lnTo>
                  <a:lnTo>
                    <a:pt x="53" y="37"/>
                  </a:lnTo>
                  <a:lnTo>
                    <a:pt x="55" y="29"/>
                  </a:lnTo>
                  <a:lnTo>
                    <a:pt x="46" y="21"/>
                  </a:lnTo>
                  <a:lnTo>
                    <a:pt x="40" y="23"/>
                  </a:lnTo>
                  <a:lnTo>
                    <a:pt x="34" y="17"/>
                  </a:lnTo>
                  <a:lnTo>
                    <a:pt x="28" y="25"/>
                  </a:lnTo>
                  <a:lnTo>
                    <a:pt x="28" y="34"/>
                  </a:lnTo>
                  <a:lnTo>
                    <a:pt x="25" y="49"/>
                  </a:lnTo>
                  <a:lnTo>
                    <a:pt x="28" y="56"/>
                  </a:lnTo>
                  <a:lnTo>
                    <a:pt x="36" y="69"/>
                  </a:lnTo>
                  <a:lnTo>
                    <a:pt x="37" y="74"/>
                  </a:lnTo>
                  <a:lnTo>
                    <a:pt x="40" y="75"/>
                  </a:lnTo>
                  <a:lnTo>
                    <a:pt x="40" y="82"/>
                  </a:lnTo>
                  <a:lnTo>
                    <a:pt x="43" y="81"/>
                  </a:lnTo>
                  <a:lnTo>
                    <a:pt x="43" y="94"/>
                  </a:lnTo>
                  <a:lnTo>
                    <a:pt x="46" y="98"/>
                  </a:lnTo>
                  <a:lnTo>
                    <a:pt x="48" y="106"/>
                  </a:lnTo>
                  <a:lnTo>
                    <a:pt x="56" y="114"/>
                  </a:lnTo>
                  <a:lnTo>
                    <a:pt x="57" y="132"/>
                  </a:lnTo>
                  <a:lnTo>
                    <a:pt x="60" y="141"/>
                  </a:lnTo>
                  <a:lnTo>
                    <a:pt x="63" y="150"/>
                  </a:lnTo>
                  <a:lnTo>
                    <a:pt x="62" y="160"/>
                  </a:lnTo>
                  <a:lnTo>
                    <a:pt x="69" y="160"/>
                  </a:lnTo>
                  <a:lnTo>
                    <a:pt x="74" y="169"/>
                  </a:lnTo>
                  <a:lnTo>
                    <a:pt x="79" y="177"/>
                  </a:lnTo>
                  <a:lnTo>
                    <a:pt x="78" y="181"/>
                  </a:lnTo>
                  <a:lnTo>
                    <a:pt x="69" y="188"/>
                  </a:lnTo>
                  <a:lnTo>
                    <a:pt x="66" y="188"/>
                  </a:lnTo>
                  <a:lnTo>
                    <a:pt x="65" y="177"/>
                  </a:lnTo>
                  <a:lnTo>
                    <a:pt x="56" y="166"/>
                  </a:lnTo>
                  <a:lnTo>
                    <a:pt x="46" y="156"/>
                  </a:lnTo>
                  <a:lnTo>
                    <a:pt x="38" y="151"/>
                  </a:lnTo>
                  <a:lnTo>
                    <a:pt x="42" y="137"/>
                  </a:lnTo>
                  <a:lnTo>
                    <a:pt x="42" y="127"/>
                  </a:lnTo>
                  <a:lnTo>
                    <a:pt x="35" y="121"/>
                  </a:lnTo>
                  <a:lnTo>
                    <a:pt x="26" y="113"/>
                  </a:lnTo>
                  <a:lnTo>
                    <a:pt x="23" y="115"/>
                  </a:lnTo>
                  <a:lnTo>
                    <a:pt x="20" y="110"/>
                  </a:lnTo>
                  <a:lnTo>
                    <a:pt x="12" y="106"/>
                  </a:lnTo>
                  <a:lnTo>
                    <a:pt x="6" y="94"/>
                  </a:lnTo>
                  <a:lnTo>
                    <a:pt x="7" y="94"/>
                  </a:lnTo>
                  <a:lnTo>
                    <a:pt x="13" y="94"/>
                  </a:lnTo>
                  <a:lnTo>
                    <a:pt x="21" y="87"/>
                  </a:lnTo>
                  <a:lnTo>
                    <a:pt x="24" y="79"/>
                  </a:lnTo>
                  <a:lnTo>
                    <a:pt x="15" y="65"/>
                  </a:lnTo>
                  <a:lnTo>
                    <a:pt x="8" y="60"/>
                  </a:lnTo>
                  <a:lnTo>
                    <a:pt x="6" y="48"/>
                  </a:lnTo>
                  <a:lnTo>
                    <a:pt x="3" y="35"/>
                  </a:lnTo>
                  <a:lnTo>
                    <a:pt x="1" y="20"/>
                  </a:lnTo>
                  <a:lnTo>
                    <a:pt x="0" y="3"/>
                  </a:lnTo>
                  <a:lnTo>
                    <a:pt x="19" y="2"/>
                  </a:lnTo>
                  <a:lnTo>
                    <a:pt x="40" y="0"/>
                  </a:lnTo>
                  <a:lnTo>
                    <a:pt x="37" y="3"/>
                  </a:lnTo>
                  <a:lnTo>
                    <a:pt x="58" y="12"/>
                  </a:lnTo>
                  <a:lnTo>
                    <a:pt x="91" y="26"/>
                  </a:lnTo>
                  <a:lnTo>
                    <a:pt x="123" y="26"/>
                  </a:lnTo>
                  <a:lnTo>
                    <a:pt x="135" y="26"/>
                  </a:lnTo>
                  <a:lnTo>
                    <a:pt x="137" y="18"/>
                  </a:lnTo>
                  <a:lnTo>
                    <a:pt x="166" y="18"/>
                  </a:lnTo>
                  <a:lnTo>
                    <a:pt x="169" y="25"/>
                  </a:lnTo>
                  <a:lnTo>
                    <a:pt x="176" y="31"/>
                  </a:lnTo>
                  <a:lnTo>
                    <a:pt x="183" y="39"/>
                  </a:lnTo>
                  <a:lnTo>
                    <a:pt x="185" y="49"/>
                  </a:lnTo>
                  <a:lnTo>
                    <a:pt x="186" y="60"/>
                  </a:lnTo>
                  <a:lnTo>
                    <a:pt x="193" y="66"/>
                  </a:lnTo>
                  <a:lnTo>
                    <a:pt x="205" y="71"/>
                  </a:lnTo>
                  <a:lnTo>
                    <a:pt x="219" y="56"/>
                  </a:lnTo>
                  <a:lnTo>
                    <a:pt x="232" y="55"/>
                  </a:lnTo>
                  <a:lnTo>
                    <a:pt x="242" y="63"/>
                  </a:lnTo>
                  <a:lnTo>
                    <a:pt x="247" y="76"/>
                  </a:lnTo>
                  <a:lnTo>
                    <a:pt x="249" y="88"/>
                  </a:lnTo>
                  <a:lnTo>
                    <a:pt x="257" y="98"/>
                  </a:lnTo>
                  <a:lnTo>
                    <a:pt x="257" y="111"/>
                  </a:lnTo>
                  <a:lnTo>
                    <a:pt x="260" y="120"/>
                  </a:lnTo>
                  <a:lnTo>
                    <a:pt x="271" y="126"/>
                  </a:lnTo>
                  <a:lnTo>
                    <a:pt x="282" y="131"/>
                  </a:lnTo>
                  <a:lnTo>
                    <a:pt x="282" y="13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58" name="Freeform 150">
              <a:extLst>
                <a:ext uri="{FF2B5EF4-FFF2-40B4-BE49-F238E27FC236}">
                  <a16:creationId xmlns:a16="http://schemas.microsoft.com/office/drawing/2014/main" id="{5F770255-5DDE-468B-8D1D-49C8F6227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9248" y="3133569"/>
              <a:ext cx="60312" cy="46027"/>
            </a:xfrm>
            <a:custGeom>
              <a:avLst/>
              <a:gdLst>
                <a:gd name="T0" fmla="*/ 38 w 38"/>
                <a:gd name="T1" fmla="*/ 19 h 29"/>
                <a:gd name="T2" fmla="*/ 35 w 38"/>
                <a:gd name="T3" fmla="*/ 20 h 29"/>
                <a:gd name="T4" fmla="*/ 33 w 38"/>
                <a:gd name="T5" fmla="*/ 23 h 29"/>
                <a:gd name="T6" fmla="*/ 25 w 38"/>
                <a:gd name="T7" fmla="*/ 23 h 29"/>
                <a:gd name="T8" fmla="*/ 19 w 38"/>
                <a:gd name="T9" fmla="*/ 27 h 29"/>
                <a:gd name="T10" fmla="*/ 9 w 38"/>
                <a:gd name="T11" fmla="*/ 29 h 29"/>
                <a:gd name="T12" fmla="*/ 3 w 38"/>
                <a:gd name="T13" fmla="*/ 24 h 29"/>
                <a:gd name="T14" fmla="*/ 0 w 38"/>
                <a:gd name="T15" fmla="*/ 16 h 29"/>
                <a:gd name="T16" fmla="*/ 1 w 38"/>
                <a:gd name="T17" fmla="*/ 9 h 29"/>
                <a:gd name="T18" fmla="*/ 3 w 38"/>
                <a:gd name="T19" fmla="*/ 10 h 29"/>
                <a:gd name="T20" fmla="*/ 3 w 38"/>
                <a:gd name="T21" fmla="*/ 6 h 29"/>
                <a:gd name="T22" fmla="*/ 12 w 38"/>
                <a:gd name="T23" fmla="*/ 3 h 29"/>
                <a:gd name="T24" fmla="*/ 15 w 38"/>
                <a:gd name="T25" fmla="*/ 2 h 29"/>
                <a:gd name="T26" fmla="*/ 20 w 38"/>
                <a:gd name="T27" fmla="*/ 1 h 29"/>
                <a:gd name="T28" fmla="*/ 28 w 38"/>
                <a:gd name="T29" fmla="*/ 0 h 29"/>
                <a:gd name="T30" fmla="*/ 36 w 38"/>
                <a:gd name="T31" fmla="*/ 7 h 29"/>
                <a:gd name="T32" fmla="*/ 38 w 38"/>
                <a:gd name="T33" fmla="*/ 19 h 29"/>
                <a:gd name="T34" fmla="*/ 38 w 38"/>
                <a:gd name="T35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29">
                  <a:moveTo>
                    <a:pt x="38" y="19"/>
                  </a:moveTo>
                  <a:lnTo>
                    <a:pt x="35" y="20"/>
                  </a:lnTo>
                  <a:lnTo>
                    <a:pt x="33" y="23"/>
                  </a:lnTo>
                  <a:lnTo>
                    <a:pt x="25" y="23"/>
                  </a:lnTo>
                  <a:lnTo>
                    <a:pt x="19" y="27"/>
                  </a:lnTo>
                  <a:lnTo>
                    <a:pt x="9" y="29"/>
                  </a:lnTo>
                  <a:lnTo>
                    <a:pt x="3" y="24"/>
                  </a:lnTo>
                  <a:lnTo>
                    <a:pt x="0" y="16"/>
                  </a:lnTo>
                  <a:lnTo>
                    <a:pt x="1" y="9"/>
                  </a:lnTo>
                  <a:lnTo>
                    <a:pt x="3" y="10"/>
                  </a:lnTo>
                  <a:lnTo>
                    <a:pt x="3" y="6"/>
                  </a:lnTo>
                  <a:lnTo>
                    <a:pt x="12" y="3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8" y="0"/>
                  </a:lnTo>
                  <a:lnTo>
                    <a:pt x="36" y="7"/>
                  </a:lnTo>
                  <a:lnTo>
                    <a:pt x="38" y="19"/>
                  </a:lnTo>
                  <a:lnTo>
                    <a:pt x="38" y="1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59" name="Freeform 151">
              <a:extLst>
                <a:ext uri="{FF2B5EF4-FFF2-40B4-BE49-F238E27FC236}">
                  <a16:creationId xmlns:a16="http://schemas.microsoft.com/office/drawing/2014/main" id="{E15FC8FB-C54B-4D76-B1BB-75DBC803F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8690" y="3657325"/>
              <a:ext cx="433293" cy="449160"/>
            </a:xfrm>
            <a:custGeom>
              <a:avLst/>
              <a:gdLst>
                <a:gd name="T0" fmla="*/ 273 w 273"/>
                <a:gd name="T1" fmla="*/ 154 h 283"/>
                <a:gd name="T2" fmla="*/ 263 w 273"/>
                <a:gd name="T3" fmla="*/ 179 h 283"/>
                <a:gd name="T4" fmla="*/ 225 w 273"/>
                <a:gd name="T5" fmla="*/ 184 h 283"/>
                <a:gd name="T6" fmla="*/ 209 w 273"/>
                <a:gd name="T7" fmla="*/ 191 h 283"/>
                <a:gd name="T8" fmla="*/ 194 w 273"/>
                <a:gd name="T9" fmla="*/ 187 h 283"/>
                <a:gd name="T10" fmla="*/ 169 w 273"/>
                <a:gd name="T11" fmla="*/ 199 h 283"/>
                <a:gd name="T12" fmla="*/ 153 w 273"/>
                <a:gd name="T13" fmla="*/ 213 h 283"/>
                <a:gd name="T14" fmla="*/ 144 w 273"/>
                <a:gd name="T15" fmla="*/ 221 h 283"/>
                <a:gd name="T16" fmla="*/ 131 w 273"/>
                <a:gd name="T17" fmla="*/ 224 h 283"/>
                <a:gd name="T18" fmla="*/ 115 w 273"/>
                <a:gd name="T19" fmla="*/ 252 h 283"/>
                <a:gd name="T20" fmla="*/ 111 w 273"/>
                <a:gd name="T21" fmla="*/ 267 h 283"/>
                <a:gd name="T22" fmla="*/ 105 w 273"/>
                <a:gd name="T23" fmla="*/ 281 h 283"/>
                <a:gd name="T24" fmla="*/ 98 w 273"/>
                <a:gd name="T25" fmla="*/ 275 h 283"/>
                <a:gd name="T26" fmla="*/ 91 w 273"/>
                <a:gd name="T27" fmla="*/ 277 h 283"/>
                <a:gd name="T28" fmla="*/ 75 w 273"/>
                <a:gd name="T29" fmla="*/ 282 h 283"/>
                <a:gd name="T30" fmla="*/ 68 w 273"/>
                <a:gd name="T31" fmla="*/ 281 h 283"/>
                <a:gd name="T32" fmla="*/ 64 w 273"/>
                <a:gd name="T33" fmla="*/ 270 h 283"/>
                <a:gd name="T34" fmla="*/ 58 w 273"/>
                <a:gd name="T35" fmla="*/ 270 h 283"/>
                <a:gd name="T36" fmla="*/ 62 w 273"/>
                <a:gd name="T37" fmla="*/ 258 h 283"/>
                <a:gd name="T38" fmla="*/ 54 w 273"/>
                <a:gd name="T39" fmla="*/ 245 h 283"/>
                <a:gd name="T40" fmla="*/ 47 w 273"/>
                <a:gd name="T41" fmla="*/ 240 h 283"/>
                <a:gd name="T42" fmla="*/ 37 w 273"/>
                <a:gd name="T43" fmla="*/ 246 h 283"/>
                <a:gd name="T44" fmla="*/ 26 w 273"/>
                <a:gd name="T45" fmla="*/ 248 h 283"/>
                <a:gd name="T46" fmla="*/ 18 w 273"/>
                <a:gd name="T47" fmla="*/ 243 h 283"/>
                <a:gd name="T48" fmla="*/ 11 w 273"/>
                <a:gd name="T49" fmla="*/ 245 h 283"/>
                <a:gd name="T50" fmla="*/ 11 w 273"/>
                <a:gd name="T51" fmla="*/ 233 h 283"/>
                <a:gd name="T52" fmla="*/ 4 w 273"/>
                <a:gd name="T53" fmla="*/ 220 h 283"/>
                <a:gd name="T54" fmla="*/ 0 w 273"/>
                <a:gd name="T55" fmla="*/ 197 h 283"/>
                <a:gd name="T56" fmla="*/ 9 w 273"/>
                <a:gd name="T57" fmla="*/ 182 h 283"/>
                <a:gd name="T58" fmla="*/ 25 w 273"/>
                <a:gd name="T59" fmla="*/ 187 h 283"/>
                <a:gd name="T60" fmla="*/ 41 w 273"/>
                <a:gd name="T61" fmla="*/ 184 h 283"/>
                <a:gd name="T62" fmla="*/ 110 w 273"/>
                <a:gd name="T63" fmla="*/ 180 h 283"/>
                <a:gd name="T64" fmla="*/ 111 w 273"/>
                <a:gd name="T65" fmla="*/ 164 h 283"/>
                <a:gd name="T66" fmla="*/ 97 w 273"/>
                <a:gd name="T67" fmla="*/ 0 h 283"/>
                <a:gd name="T68" fmla="*/ 177 w 273"/>
                <a:gd name="T69" fmla="*/ 41 h 283"/>
                <a:gd name="T70" fmla="*/ 236 w 273"/>
                <a:gd name="T71" fmla="*/ 92 h 283"/>
                <a:gd name="T72" fmla="*/ 255 w 273"/>
                <a:gd name="T73" fmla="*/ 101 h 283"/>
                <a:gd name="T74" fmla="*/ 273 w 273"/>
                <a:gd name="T75" fmla="*/ 11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3" h="283">
                  <a:moveTo>
                    <a:pt x="273" y="110"/>
                  </a:moveTo>
                  <a:lnTo>
                    <a:pt x="273" y="154"/>
                  </a:lnTo>
                  <a:lnTo>
                    <a:pt x="264" y="167"/>
                  </a:lnTo>
                  <a:lnTo>
                    <a:pt x="263" y="179"/>
                  </a:lnTo>
                  <a:lnTo>
                    <a:pt x="248" y="182"/>
                  </a:lnTo>
                  <a:lnTo>
                    <a:pt x="225" y="184"/>
                  </a:lnTo>
                  <a:lnTo>
                    <a:pt x="219" y="190"/>
                  </a:lnTo>
                  <a:lnTo>
                    <a:pt x="209" y="191"/>
                  </a:lnTo>
                  <a:lnTo>
                    <a:pt x="198" y="191"/>
                  </a:lnTo>
                  <a:lnTo>
                    <a:pt x="194" y="187"/>
                  </a:lnTo>
                  <a:lnTo>
                    <a:pt x="185" y="190"/>
                  </a:lnTo>
                  <a:lnTo>
                    <a:pt x="169" y="199"/>
                  </a:lnTo>
                  <a:lnTo>
                    <a:pt x="166" y="204"/>
                  </a:lnTo>
                  <a:lnTo>
                    <a:pt x="153" y="213"/>
                  </a:lnTo>
                  <a:lnTo>
                    <a:pt x="151" y="218"/>
                  </a:lnTo>
                  <a:lnTo>
                    <a:pt x="144" y="221"/>
                  </a:lnTo>
                  <a:lnTo>
                    <a:pt x="135" y="219"/>
                  </a:lnTo>
                  <a:lnTo>
                    <a:pt x="131" y="224"/>
                  </a:lnTo>
                  <a:lnTo>
                    <a:pt x="129" y="236"/>
                  </a:lnTo>
                  <a:lnTo>
                    <a:pt x="115" y="252"/>
                  </a:lnTo>
                  <a:lnTo>
                    <a:pt x="115" y="258"/>
                  </a:lnTo>
                  <a:lnTo>
                    <a:pt x="111" y="267"/>
                  </a:lnTo>
                  <a:lnTo>
                    <a:pt x="112" y="278"/>
                  </a:lnTo>
                  <a:lnTo>
                    <a:pt x="105" y="281"/>
                  </a:lnTo>
                  <a:lnTo>
                    <a:pt x="101" y="283"/>
                  </a:lnTo>
                  <a:lnTo>
                    <a:pt x="98" y="275"/>
                  </a:lnTo>
                  <a:lnTo>
                    <a:pt x="94" y="277"/>
                  </a:lnTo>
                  <a:lnTo>
                    <a:pt x="91" y="277"/>
                  </a:lnTo>
                  <a:lnTo>
                    <a:pt x="88" y="282"/>
                  </a:lnTo>
                  <a:lnTo>
                    <a:pt x="75" y="282"/>
                  </a:lnTo>
                  <a:lnTo>
                    <a:pt x="70" y="279"/>
                  </a:lnTo>
                  <a:lnTo>
                    <a:pt x="68" y="281"/>
                  </a:lnTo>
                  <a:lnTo>
                    <a:pt x="63" y="276"/>
                  </a:lnTo>
                  <a:lnTo>
                    <a:pt x="64" y="270"/>
                  </a:lnTo>
                  <a:lnTo>
                    <a:pt x="62" y="267"/>
                  </a:lnTo>
                  <a:lnTo>
                    <a:pt x="58" y="270"/>
                  </a:lnTo>
                  <a:lnTo>
                    <a:pt x="59" y="263"/>
                  </a:lnTo>
                  <a:lnTo>
                    <a:pt x="62" y="258"/>
                  </a:lnTo>
                  <a:lnTo>
                    <a:pt x="55" y="250"/>
                  </a:lnTo>
                  <a:lnTo>
                    <a:pt x="54" y="245"/>
                  </a:lnTo>
                  <a:lnTo>
                    <a:pt x="50" y="241"/>
                  </a:lnTo>
                  <a:lnTo>
                    <a:pt x="47" y="240"/>
                  </a:lnTo>
                  <a:lnTo>
                    <a:pt x="43" y="243"/>
                  </a:lnTo>
                  <a:lnTo>
                    <a:pt x="37" y="246"/>
                  </a:lnTo>
                  <a:lnTo>
                    <a:pt x="32" y="250"/>
                  </a:lnTo>
                  <a:lnTo>
                    <a:pt x="26" y="248"/>
                  </a:lnTo>
                  <a:lnTo>
                    <a:pt x="21" y="243"/>
                  </a:lnTo>
                  <a:lnTo>
                    <a:pt x="18" y="243"/>
                  </a:lnTo>
                  <a:lnTo>
                    <a:pt x="14" y="245"/>
                  </a:lnTo>
                  <a:lnTo>
                    <a:pt x="11" y="245"/>
                  </a:lnTo>
                  <a:lnTo>
                    <a:pt x="10" y="238"/>
                  </a:lnTo>
                  <a:lnTo>
                    <a:pt x="11" y="233"/>
                  </a:lnTo>
                  <a:lnTo>
                    <a:pt x="10" y="225"/>
                  </a:lnTo>
                  <a:lnTo>
                    <a:pt x="4" y="220"/>
                  </a:lnTo>
                  <a:lnTo>
                    <a:pt x="1" y="209"/>
                  </a:lnTo>
                  <a:lnTo>
                    <a:pt x="0" y="197"/>
                  </a:lnTo>
                  <a:lnTo>
                    <a:pt x="6" y="193"/>
                  </a:lnTo>
                  <a:lnTo>
                    <a:pt x="9" y="182"/>
                  </a:lnTo>
                  <a:lnTo>
                    <a:pt x="14" y="182"/>
                  </a:lnTo>
                  <a:lnTo>
                    <a:pt x="25" y="187"/>
                  </a:lnTo>
                  <a:lnTo>
                    <a:pt x="35" y="184"/>
                  </a:lnTo>
                  <a:lnTo>
                    <a:pt x="41" y="184"/>
                  </a:lnTo>
                  <a:lnTo>
                    <a:pt x="44" y="181"/>
                  </a:lnTo>
                  <a:lnTo>
                    <a:pt x="110" y="180"/>
                  </a:lnTo>
                  <a:lnTo>
                    <a:pt x="114" y="167"/>
                  </a:lnTo>
                  <a:lnTo>
                    <a:pt x="111" y="164"/>
                  </a:lnTo>
                  <a:lnTo>
                    <a:pt x="104" y="82"/>
                  </a:lnTo>
                  <a:lnTo>
                    <a:pt x="97" y="0"/>
                  </a:lnTo>
                  <a:lnTo>
                    <a:pt x="122" y="0"/>
                  </a:lnTo>
                  <a:lnTo>
                    <a:pt x="177" y="41"/>
                  </a:lnTo>
                  <a:lnTo>
                    <a:pt x="232" y="83"/>
                  </a:lnTo>
                  <a:lnTo>
                    <a:pt x="236" y="92"/>
                  </a:lnTo>
                  <a:lnTo>
                    <a:pt x="246" y="97"/>
                  </a:lnTo>
                  <a:lnTo>
                    <a:pt x="255" y="101"/>
                  </a:lnTo>
                  <a:lnTo>
                    <a:pt x="255" y="113"/>
                  </a:lnTo>
                  <a:lnTo>
                    <a:pt x="273" y="110"/>
                  </a:lnTo>
                  <a:lnTo>
                    <a:pt x="273" y="11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60" name="Freeform 152">
              <a:extLst>
                <a:ext uri="{FF2B5EF4-FFF2-40B4-BE49-F238E27FC236}">
                  <a16:creationId xmlns:a16="http://schemas.microsoft.com/office/drawing/2014/main" id="{392DEED1-525C-4907-8815-6BC8859A3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8595" y="3555747"/>
              <a:ext cx="233311" cy="555498"/>
            </a:xfrm>
            <a:custGeom>
              <a:avLst/>
              <a:gdLst>
                <a:gd name="T0" fmla="*/ 134 w 147"/>
                <a:gd name="T1" fmla="*/ 144 h 350"/>
                <a:gd name="T2" fmla="*/ 123 w 147"/>
                <a:gd name="T3" fmla="*/ 155 h 350"/>
                <a:gd name="T4" fmla="*/ 103 w 147"/>
                <a:gd name="T5" fmla="*/ 164 h 350"/>
                <a:gd name="T6" fmla="*/ 92 w 147"/>
                <a:gd name="T7" fmla="*/ 188 h 350"/>
                <a:gd name="T8" fmla="*/ 115 w 147"/>
                <a:gd name="T9" fmla="*/ 219 h 350"/>
                <a:gd name="T10" fmla="*/ 120 w 147"/>
                <a:gd name="T11" fmla="*/ 248 h 350"/>
                <a:gd name="T12" fmla="*/ 120 w 147"/>
                <a:gd name="T13" fmla="*/ 261 h 350"/>
                <a:gd name="T14" fmla="*/ 135 w 147"/>
                <a:gd name="T15" fmla="*/ 286 h 350"/>
                <a:gd name="T16" fmla="*/ 144 w 147"/>
                <a:gd name="T17" fmla="*/ 313 h 350"/>
                <a:gd name="T18" fmla="*/ 129 w 147"/>
                <a:gd name="T19" fmla="*/ 350 h 350"/>
                <a:gd name="T20" fmla="*/ 131 w 147"/>
                <a:gd name="T21" fmla="*/ 322 h 350"/>
                <a:gd name="T22" fmla="*/ 123 w 147"/>
                <a:gd name="T23" fmla="*/ 289 h 350"/>
                <a:gd name="T24" fmla="*/ 108 w 147"/>
                <a:gd name="T25" fmla="*/ 257 h 350"/>
                <a:gd name="T26" fmla="*/ 93 w 147"/>
                <a:gd name="T27" fmla="*/ 217 h 350"/>
                <a:gd name="T28" fmla="*/ 66 w 147"/>
                <a:gd name="T29" fmla="*/ 240 h 350"/>
                <a:gd name="T30" fmla="*/ 46 w 147"/>
                <a:gd name="T31" fmla="*/ 234 h 350"/>
                <a:gd name="T32" fmla="*/ 43 w 147"/>
                <a:gd name="T33" fmla="*/ 193 h 350"/>
                <a:gd name="T34" fmla="*/ 28 w 147"/>
                <a:gd name="T35" fmla="*/ 164 h 350"/>
                <a:gd name="T36" fmla="*/ 4 w 147"/>
                <a:gd name="T37" fmla="*/ 145 h 350"/>
                <a:gd name="T38" fmla="*/ 7 w 147"/>
                <a:gd name="T39" fmla="*/ 134 h 350"/>
                <a:gd name="T40" fmla="*/ 12 w 147"/>
                <a:gd name="T41" fmla="*/ 115 h 350"/>
                <a:gd name="T42" fmla="*/ 12 w 147"/>
                <a:gd name="T43" fmla="*/ 101 h 350"/>
                <a:gd name="T44" fmla="*/ 23 w 147"/>
                <a:gd name="T45" fmla="*/ 85 h 350"/>
                <a:gd name="T46" fmla="*/ 27 w 147"/>
                <a:gd name="T47" fmla="*/ 60 h 350"/>
                <a:gd name="T48" fmla="*/ 31 w 147"/>
                <a:gd name="T49" fmla="*/ 34 h 350"/>
                <a:gd name="T50" fmla="*/ 61 w 147"/>
                <a:gd name="T51" fmla="*/ 24 h 350"/>
                <a:gd name="T52" fmla="*/ 63 w 147"/>
                <a:gd name="T53" fmla="*/ 8 h 350"/>
                <a:gd name="T54" fmla="*/ 69 w 147"/>
                <a:gd name="T55" fmla="*/ 0 h 350"/>
                <a:gd name="T56" fmla="*/ 85 w 147"/>
                <a:gd name="T57" fmla="*/ 16 h 350"/>
                <a:gd name="T58" fmla="*/ 91 w 147"/>
                <a:gd name="T59" fmla="*/ 46 h 350"/>
                <a:gd name="T60" fmla="*/ 80 w 147"/>
                <a:gd name="T61" fmla="*/ 85 h 350"/>
                <a:gd name="T62" fmla="*/ 104 w 147"/>
                <a:gd name="T63" fmla="*/ 99 h 350"/>
                <a:gd name="T64" fmla="*/ 113 w 147"/>
                <a:gd name="T65" fmla="*/ 118 h 350"/>
                <a:gd name="T66" fmla="*/ 134 w 147"/>
                <a:gd name="T67" fmla="*/ 129 h 350"/>
                <a:gd name="T68" fmla="*/ 147 w 147"/>
                <a:gd name="T69" fmla="*/ 131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7" h="350">
                  <a:moveTo>
                    <a:pt x="147" y="131"/>
                  </a:moveTo>
                  <a:lnTo>
                    <a:pt x="134" y="144"/>
                  </a:lnTo>
                  <a:lnTo>
                    <a:pt x="132" y="151"/>
                  </a:lnTo>
                  <a:lnTo>
                    <a:pt x="123" y="155"/>
                  </a:lnTo>
                  <a:lnTo>
                    <a:pt x="115" y="163"/>
                  </a:lnTo>
                  <a:lnTo>
                    <a:pt x="103" y="164"/>
                  </a:lnTo>
                  <a:lnTo>
                    <a:pt x="99" y="185"/>
                  </a:lnTo>
                  <a:lnTo>
                    <a:pt x="92" y="188"/>
                  </a:lnTo>
                  <a:lnTo>
                    <a:pt x="103" y="205"/>
                  </a:lnTo>
                  <a:lnTo>
                    <a:pt x="115" y="219"/>
                  </a:lnTo>
                  <a:lnTo>
                    <a:pt x="123" y="231"/>
                  </a:lnTo>
                  <a:lnTo>
                    <a:pt x="120" y="248"/>
                  </a:lnTo>
                  <a:lnTo>
                    <a:pt x="114" y="251"/>
                  </a:lnTo>
                  <a:lnTo>
                    <a:pt x="120" y="261"/>
                  </a:lnTo>
                  <a:lnTo>
                    <a:pt x="132" y="276"/>
                  </a:lnTo>
                  <a:lnTo>
                    <a:pt x="135" y="286"/>
                  </a:lnTo>
                  <a:lnTo>
                    <a:pt x="136" y="295"/>
                  </a:lnTo>
                  <a:lnTo>
                    <a:pt x="144" y="313"/>
                  </a:lnTo>
                  <a:lnTo>
                    <a:pt x="136" y="331"/>
                  </a:lnTo>
                  <a:lnTo>
                    <a:pt x="129" y="350"/>
                  </a:lnTo>
                  <a:lnTo>
                    <a:pt x="127" y="336"/>
                  </a:lnTo>
                  <a:lnTo>
                    <a:pt x="131" y="322"/>
                  </a:lnTo>
                  <a:lnTo>
                    <a:pt x="124" y="310"/>
                  </a:lnTo>
                  <a:lnTo>
                    <a:pt x="123" y="289"/>
                  </a:lnTo>
                  <a:lnTo>
                    <a:pt x="116" y="280"/>
                  </a:lnTo>
                  <a:lnTo>
                    <a:pt x="108" y="257"/>
                  </a:lnTo>
                  <a:lnTo>
                    <a:pt x="102" y="233"/>
                  </a:lnTo>
                  <a:lnTo>
                    <a:pt x="93" y="217"/>
                  </a:lnTo>
                  <a:lnTo>
                    <a:pt x="83" y="227"/>
                  </a:lnTo>
                  <a:lnTo>
                    <a:pt x="66" y="240"/>
                  </a:lnTo>
                  <a:lnTo>
                    <a:pt x="57" y="239"/>
                  </a:lnTo>
                  <a:lnTo>
                    <a:pt x="46" y="234"/>
                  </a:lnTo>
                  <a:lnTo>
                    <a:pt x="49" y="211"/>
                  </a:lnTo>
                  <a:lnTo>
                    <a:pt x="43" y="193"/>
                  </a:lnTo>
                  <a:lnTo>
                    <a:pt x="27" y="171"/>
                  </a:lnTo>
                  <a:lnTo>
                    <a:pt x="28" y="164"/>
                  </a:lnTo>
                  <a:lnTo>
                    <a:pt x="17" y="161"/>
                  </a:lnTo>
                  <a:lnTo>
                    <a:pt x="4" y="145"/>
                  </a:lnTo>
                  <a:lnTo>
                    <a:pt x="0" y="131"/>
                  </a:lnTo>
                  <a:lnTo>
                    <a:pt x="7" y="134"/>
                  </a:lnTo>
                  <a:lnTo>
                    <a:pt x="5" y="120"/>
                  </a:lnTo>
                  <a:lnTo>
                    <a:pt x="12" y="115"/>
                  </a:lnTo>
                  <a:lnTo>
                    <a:pt x="9" y="107"/>
                  </a:lnTo>
                  <a:lnTo>
                    <a:pt x="12" y="101"/>
                  </a:lnTo>
                  <a:lnTo>
                    <a:pt x="10" y="81"/>
                  </a:lnTo>
                  <a:lnTo>
                    <a:pt x="23" y="85"/>
                  </a:lnTo>
                  <a:lnTo>
                    <a:pt x="29" y="70"/>
                  </a:lnTo>
                  <a:lnTo>
                    <a:pt x="27" y="60"/>
                  </a:lnTo>
                  <a:lnTo>
                    <a:pt x="33" y="45"/>
                  </a:lnTo>
                  <a:lnTo>
                    <a:pt x="31" y="34"/>
                  </a:lnTo>
                  <a:lnTo>
                    <a:pt x="49" y="20"/>
                  </a:lnTo>
                  <a:lnTo>
                    <a:pt x="61" y="24"/>
                  </a:lnTo>
                  <a:lnTo>
                    <a:pt x="57" y="12"/>
                  </a:lnTo>
                  <a:lnTo>
                    <a:pt x="63" y="8"/>
                  </a:lnTo>
                  <a:lnTo>
                    <a:pt x="60" y="2"/>
                  </a:lnTo>
                  <a:lnTo>
                    <a:pt x="69" y="0"/>
                  </a:lnTo>
                  <a:lnTo>
                    <a:pt x="77" y="11"/>
                  </a:lnTo>
                  <a:lnTo>
                    <a:pt x="85" y="16"/>
                  </a:lnTo>
                  <a:lnTo>
                    <a:pt x="89" y="30"/>
                  </a:lnTo>
                  <a:lnTo>
                    <a:pt x="91" y="46"/>
                  </a:lnTo>
                  <a:lnTo>
                    <a:pt x="79" y="62"/>
                  </a:lnTo>
                  <a:lnTo>
                    <a:pt x="80" y="85"/>
                  </a:lnTo>
                  <a:lnTo>
                    <a:pt x="97" y="81"/>
                  </a:lnTo>
                  <a:lnTo>
                    <a:pt x="104" y="99"/>
                  </a:lnTo>
                  <a:lnTo>
                    <a:pt x="115" y="103"/>
                  </a:lnTo>
                  <a:lnTo>
                    <a:pt x="113" y="118"/>
                  </a:lnTo>
                  <a:lnTo>
                    <a:pt x="126" y="125"/>
                  </a:lnTo>
                  <a:lnTo>
                    <a:pt x="134" y="129"/>
                  </a:lnTo>
                  <a:lnTo>
                    <a:pt x="146" y="123"/>
                  </a:lnTo>
                  <a:lnTo>
                    <a:pt x="147" y="131"/>
                  </a:lnTo>
                  <a:lnTo>
                    <a:pt x="147" y="13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61" name="Freeform 153">
              <a:extLst>
                <a:ext uri="{FF2B5EF4-FFF2-40B4-BE49-F238E27FC236}">
                  <a16:creationId xmlns:a16="http://schemas.microsoft.com/office/drawing/2014/main" id="{51C05D67-FDCC-4004-B920-48B9581251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6872" y="3098651"/>
              <a:ext cx="44440" cy="49201"/>
            </a:xfrm>
            <a:custGeom>
              <a:avLst/>
              <a:gdLst>
                <a:gd name="T0" fmla="*/ 27 w 28"/>
                <a:gd name="T1" fmla="*/ 14 h 31"/>
                <a:gd name="T2" fmla="*/ 25 w 28"/>
                <a:gd name="T3" fmla="*/ 17 h 31"/>
                <a:gd name="T4" fmla="*/ 21 w 28"/>
                <a:gd name="T5" fmla="*/ 19 h 31"/>
                <a:gd name="T6" fmla="*/ 19 w 28"/>
                <a:gd name="T7" fmla="*/ 16 h 31"/>
                <a:gd name="T8" fmla="*/ 13 w 28"/>
                <a:gd name="T9" fmla="*/ 25 h 31"/>
                <a:gd name="T10" fmla="*/ 15 w 28"/>
                <a:gd name="T11" fmla="*/ 31 h 31"/>
                <a:gd name="T12" fmla="*/ 12 w 28"/>
                <a:gd name="T13" fmla="*/ 30 h 31"/>
                <a:gd name="T14" fmla="*/ 7 w 28"/>
                <a:gd name="T15" fmla="*/ 23 h 31"/>
                <a:gd name="T16" fmla="*/ 0 w 28"/>
                <a:gd name="T17" fmla="*/ 19 h 31"/>
                <a:gd name="T18" fmla="*/ 2 w 28"/>
                <a:gd name="T19" fmla="*/ 17 h 31"/>
                <a:gd name="T20" fmla="*/ 3 w 28"/>
                <a:gd name="T21" fmla="*/ 6 h 31"/>
                <a:gd name="T22" fmla="*/ 7 w 28"/>
                <a:gd name="T23" fmla="*/ 2 h 31"/>
                <a:gd name="T24" fmla="*/ 10 w 28"/>
                <a:gd name="T25" fmla="*/ 0 h 31"/>
                <a:gd name="T26" fmla="*/ 14 w 28"/>
                <a:gd name="T27" fmla="*/ 3 h 31"/>
                <a:gd name="T28" fmla="*/ 17 w 28"/>
                <a:gd name="T29" fmla="*/ 6 h 31"/>
                <a:gd name="T30" fmla="*/ 22 w 28"/>
                <a:gd name="T31" fmla="*/ 8 h 31"/>
                <a:gd name="T32" fmla="*/ 28 w 28"/>
                <a:gd name="T33" fmla="*/ 12 h 31"/>
                <a:gd name="T34" fmla="*/ 27 w 28"/>
                <a:gd name="T35" fmla="*/ 14 h 31"/>
                <a:gd name="T36" fmla="*/ 27 w 28"/>
                <a:gd name="T37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31">
                  <a:moveTo>
                    <a:pt x="27" y="14"/>
                  </a:moveTo>
                  <a:lnTo>
                    <a:pt x="25" y="17"/>
                  </a:lnTo>
                  <a:lnTo>
                    <a:pt x="21" y="19"/>
                  </a:lnTo>
                  <a:lnTo>
                    <a:pt x="19" y="16"/>
                  </a:lnTo>
                  <a:lnTo>
                    <a:pt x="13" y="25"/>
                  </a:lnTo>
                  <a:lnTo>
                    <a:pt x="15" y="31"/>
                  </a:lnTo>
                  <a:lnTo>
                    <a:pt x="12" y="30"/>
                  </a:lnTo>
                  <a:lnTo>
                    <a:pt x="7" y="23"/>
                  </a:lnTo>
                  <a:lnTo>
                    <a:pt x="0" y="19"/>
                  </a:lnTo>
                  <a:lnTo>
                    <a:pt x="2" y="17"/>
                  </a:lnTo>
                  <a:lnTo>
                    <a:pt x="3" y="6"/>
                  </a:lnTo>
                  <a:lnTo>
                    <a:pt x="7" y="2"/>
                  </a:lnTo>
                  <a:lnTo>
                    <a:pt x="10" y="0"/>
                  </a:lnTo>
                  <a:lnTo>
                    <a:pt x="14" y="3"/>
                  </a:lnTo>
                  <a:lnTo>
                    <a:pt x="17" y="6"/>
                  </a:lnTo>
                  <a:lnTo>
                    <a:pt x="22" y="8"/>
                  </a:lnTo>
                  <a:lnTo>
                    <a:pt x="28" y="12"/>
                  </a:lnTo>
                  <a:lnTo>
                    <a:pt x="27" y="14"/>
                  </a:lnTo>
                  <a:lnTo>
                    <a:pt x="27" y="1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62" name="Freeform 154">
              <a:extLst>
                <a:ext uri="{FF2B5EF4-FFF2-40B4-BE49-F238E27FC236}">
                  <a16:creationId xmlns:a16="http://schemas.microsoft.com/office/drawing/2014/main" id="{53FE7B55-4786-4831-9766-9D51A6E92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8788" y="2847883"/>
              <a:ext cx="790403" cy="307905"/>
            </a:xfrm>
            <a:custGeom>
              <a:avLst/>
              <a:gdLst>
                <a:gd name="T0" fmla="*/ 237 w 498"/>
                <a:gd name="T1" fmla="*/ 32 h 194"/>
                <a:gd name="T2" fmla="*/ 270 w 498"/>
                <a:gd name="T3" fmla="*/ 33 h 194"/>
                <a:gd name="T4" fmla="*/ 304 w 498"/>
                <a:gd name="T5" fmla="*/ 51 h 194"/>
                <a:gd name="T6" fmla="*/ 338 w 498"/>
                <a:gd name="T7" fmla="*/ 54 h 194"/>
                <a:gd name="T8" fmla="*/ 366 w 498"/>
                <a:gd name="T9" fmla="*/ 46 h 194"/>
                <a:gd name="T10" fmla="*/ 389 w 498"/>
                <a:gd name="T11" fmla="*/ 35 h 194"/>
                <a:gd name="T12" fmla="*/ 417 w 498"/>
                <a:gd name="T13" fmla="*/ 40 h 194"/>
                <a:gd name="T14" fmla="*/ 420 w 498"/>
                <a:gd name="T15" fmla="*/ 72 h 194"/>
                <a:gd name="T16" fmla="*/ 435 w 498"/>
                <a:gd name="T17" fmla="*/ 77 h 194"/>
                <a:gd name="T18" fmla="*/ 459 w 498"/>
                <a:gd name="T19" fmla="*/ 73 h 194"/>
                <a:gd name="T20" fmla="*/ 496 w 498"/>
                <a:gd name="T21" fmla="*/ 92 h 194"/>
                <a:gd name="T22" fmla="*/ 484 w 498"/>
                <a:gd name="T23" fmla="*/ 97 h 194"/>
                <a:gd name="T24" fmla="*/ 457 w 498"/>
                <a:gd name="T25" fmla="*/ 104 h 194"/>
                <a:gd name="T26" fmla="*/ 434 w 498"/>
                <a:gd name="T27" fmla="*/ 124 h 194"/>
                <a:gd name="T28" fmla="*/ 407 w 498"/>
                <a:gd name="T29" fmla="*/ 130 h 194"/>
                <a:gd name="T30" fmla="*/ 396 w 498"/>
                <a:gd name="T31" fmla="*/ 140 h 194"/>
                <a:gd name="T32" fmla="*/ 410 w 498"/>
                <a:gd name="T33" fmla="*/ 154 h 194"/>
                <a:gd name="T34" fmla="*/ 398 w 498"/>
                <a:gd name="T35" fmla="*/ 171 h 194"/>
                <a:gd name="T36" fmla="*/ 361 w 498"/>
                <a:gd name="T37" fmla="*/ 177 h 194"/>
                <a:gd name="T38" fmla="*/ 326 w 498"/>
                <a:gd name="T39" fmla="*/ 194 h 194"/>
                <a:gd name="T40" fmla="*/ 298 w 498"/>
                <a:gd name="T41" fmla="*/ 189 h 194"/>
                <a:gd name="T42" fmla="*/ 253 w 498"/>
                <a:gd name="T43" fmla="*/ 175 h 194"/>
                <a:gd name="T44" fmla="*/ 201 w 498"/>
                <a:gd name="T45" fmla="*/ 172 h 194"/>
                <a:gd name="T46" fmla="*/ 171 w 498"/>
                <a:gd name="T47" fmla="*/ 162 h 194"/>
                <a:gd name="T48" fmla="*/ 146 w 498"/>
                <a:gd name="T49" fmla="*/ 143 h 194"/>
                <a:gd name="T50" fmla="*/ 101 w 498"/>
                <a:gd name="T51" fmla="*/ 129 h 194"/>
                <a:gd name="T52" fmla="*/ 73 w 498"/>
                <a:gd name="T53" fmla="*/ 117 h 194"/>
                <a:gd name="T54" fmla="*/ 51 w 498"/>
                <a:gd name="T55" fmla="*/ 80 h 194"/>
                <a:gd name="T56" fmla="*/ 10 w 498"/>
                <a:gd name="T57" fmla="*/ 63 h 194"/>
                <a:gd name="T58" fmla="*/ 14 w 498"/>
                <a:gd name="T59" fmla="*/ 47 h 194"/>
                <a:gd name="T60" fmla="*/ 51 w 498"/>
                <a:gd name="T61" fmla="*/ 23 h 194"/>
                <a:gd name="T62" fmla="*/ 82 w 498"/>
                <a:gd name="T63" fmla="*/ 29 h 194"/>
                <a:gd name="T64" fmla="*/ 112 w 498"/>
                <a:gd name="T65" fmla="*/ 38 h 194"/>
                <a:gd name="T66" fmla="*/ 142 w 498"/>
                <a:gd name="T67" fmla="*/ 30 h 194"/>
                <a:gd name="T68" fmla="*/ 134 w 498"/>
                <a:gd name="T69" fmla="*/ 0 h 194"/>
                <a:gd name="T70" fmla="*/ 170 w 498"/>
                <a:gd name="T71" fmla="*/ 10 h 194"/>
                <a:gd name="T72" fmla="*/ 200 w 498"/>
                <a:gd name="T73" fmla="*/ 29 h 194"/>
                <a:gd name="T74" fmla="*/ 225 w 498"/>
                <a:gd name="T75" fmla="*/ 3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8" h="194">
                  <a:moveTo>
                    <a:pt x="225" y="36"/>
                  </a:moveTo>
                  <a:lnTo>
                    <a:pt x="237" y="32"/>
                  </a:lnTo>
                  <a:lnTo>
                    <a:pt x="254" y="30"/>
                  </a:lnTo>
                  <a:lnTo>
                    <a:pt x="270" y="33"/>
                  </a:lnTo>
                  <a:lnTo>
                    <a:pt x="290" y="41"/>
                  </a:lnTo>
                  <a:lnTo>
                    <a:pt x="304" y="51"/>
                  </a:lnTo>
                  <a:lnTo>
                    <a:pt x="318" y="51"/>
                  </a:lnTo>
                  <a:lnTo>
                    <a:pt x="338" y="54"/>
                  </a:lnTo>
                  <a:lnTo>
                    <a:pt x="348" y="49"/>
                  </a:lnTo>
                  <a:lnTo>
                    <a:pt x="366" y="46"/>
                  </a:lnTo>
                  <a:lnTo>
                    <a:pt x="379" y="33"/>
                  </a:lnTo>
                  <a:lnTo>
                    <a:pt x="389" y="35"/>
                  </a:lnTo>
                  <a:lnTo>
                    <a:pt x="401" y="41"/>
                  </a:lnTo>
                  <a:lnTo>
                    <a:pt x="417" y="40"/>
                  </a:lnTo>
                  <a:lnTo>
                    <a:pt x="419" y="54"/>
                  </a:lnTo>
                  <a:lnTo>
                    <a:pt x="420" y="72"/>
                  </a:lnTo>
                  <a:lnTo>
                    <a:pt x="428" y="80"/>
                  </a:lnTo>
                  <a:lnTo>
                    <a:pt x="435" y="77"/>
                  </a:lnTo>
                  <a:lnTo>
                    <a:pt x="451" y="80"/>
                  </a:lnTo>
                  <a:lnTo>
                    <a:pt x="459" y="73"/>
                  </a:lnTo>
                  <a:lnTo>
                    <a:pt x="474" y="79"/>
                  </a:lnTo>
                  <a:lnTo>
                    <a:pt x="496" y="92"/>
                  </a:lnTo>
                  <a:lnTo>
                    <a:pt x="498" y="99"/>
                  </a:lnTo>
                  <a:lnTo>
                    <a:pt x="484" y="97"/>
                  </a:lnTo>
                  <a:lnTo>
                    <a:pt x="464" y="99"/>
                  </a:lnTo>
                  <a:lnTo>
                    <a:pt x="457" y="104"/>
                  </a:lnTo>
                  <a:lnTo>
                    <a:pt x="453" y="117"/>
                  </a:lnTo>
                  <a:lnTo>
                    <a:pt x="434" y="124"/>
                  </a:lnTo>
                  <a:lnTo>
                    <a:pt x="424" y="134"/>
                  </a:lnTo>
                  <a:lnTo>
                    <a:pt x="407" y="130"/>
                  </a:lnTo>
                  <a:lnTo>
                    <a:pt x="398" y="129"/>
                  </a:lnTo>
                  <a:lnTo>
                    <a:pt x="396" y="140"/>
                  </a:lnTo>
                  <a:lnTo>
                    <a:pt x="405" y="148"/>
                  </a:lnTo>
                  <a:lnTo>
                    <a:pt x="410" y="154"/>
                  </a:lnTo>
                  <a:lnTo>
                    <a:pt x="404" y="160"/>
                  </a:lnTo>
                  <a:lnTo>
                    <a:pt x="398" y="171"/>
                  </a:lnTo>
                  <a:lnTo>
                    <a:pt x="383" y="177"/>
                  </a:lnTo>
                  <a:lnTo>
                    <a:pt x="361" y="177"/>
                  </a:lnTo>
                  <a:lnTo>
                    <a:pt x="339" y="184"/>
                  </a:lnTo>
                  <a:lnTo>
                    <a:pt x="326" y="194"/>
                  </a:lnTo>
                  <a:lnTo>
                    <a:pt x="316" y="189"/>
                  </a:lnTo>
                  <a:lnTo>
                    <a:pt x="298" y="189"/>
                  </a:lnTo>
                  <a:lnTo>
                    <a:pt x="270" y="177"/>
                  </a:lnTo>
                  <a:lnTo>
                    <a:pt x="253" y="175"/>
                  </a:lnTo>
                  <a:lnTo>
                    <a:pt x="235" y="177"/>
                  </a:lnTo>
                  <a:lnTo>
                    <a:pt x="201" y="172"/>
                  </a:lnTo>
                  <a:lnTo>
                    <a:pt x="185" y="173"/>
                  </a:lnTo>
                  <a:lnTo>
                    <a:pt x="171" y="162"/>
                  </a:lnTo>
                  <a:lnTo>
                    <a:pt x="156" y="145"/>
                  </a:lnTo>
                  <a:lnTo>
                    <a:pt x="146" y="143"/>
                  </a:lnTo>
                  <a:lnTo>
                    <a:pt x="122" y="131"/>
                  </a:lnTo>
                  <a:lnTo>
                    <a:pt x="101" y="129"/>
                  </a:lnTo>
                  <a:lnTo>
                    <a:pt x="82" y="125"/>
                  </a:lnTo>
                  <a:lnTo>
                    <a:pt x="73" y="117"/>
                  </a:lnTo>
                  <a:lnTo>
                    <a:pt x="68" y="95"/>
                  </a:lnTo>
                  <a:lnTo>
                    <a:pt x="51" y="80"/>
                  </a:lnTo>
                  <a:lnTo>
                    <a:pt x="27" y="73"/>
                  </a:lnTo>
                  <a:lnTo>
                    <a:pt x="10" y="63"/>
                  </a:lnTo>
                  <a:lnTo>
                    <a:pt x="0" y="51"/>
                  </a:lnTo>
                  <a:lnTo>
                    <a:pt x="14" y="47"/>
                  </a:lnTo>
                  <a:lnTo>
                    <a:pt x="34" y="32"/>
                  </a:lnTo>
                  <a:lnTo>
                    <a:pt x="51" y="23"/>
                  </a:lnTo>
                  <a:lnTo>
                    <a:pt x="68" y="29"/>
                  </a:lnTo>
                  <a:lnTo>
                    <a:pt x="82" y="29"/>
                  </a:lnTo>
                  <a:lnTo>
                    <a:pt x="97" y="37"/>
                  </a:lnTo>
                  <a:lnTo>
                    <a:pt x="112" y="38"/>
                  </a:lnTo>
                  <a:lnTo>
                    <a:pt x="136" y="43"/>
                  </a:lnTo>
                  <a:lnTo>
                    <a:pt x="142" y="30"/>
                  </a:lnTo>
                  <a:lnTo>
                    <a:pt x="131" y="19"/>
                  </a:lnTo>
                  <a:lnTo>
                    <a:pt x="134" y="0"/>
                  </a:lnTo>
                  <a:lnTo>
                    <a:pt x="155" y="8"/>
                  </a:lnTo>
                  <a:lnTo>
                    <a:pt x="170" y="10"/>
                  </a:lnTo>
                  <a:lnTo>
                    <a:pt x="189" y="15"/>
                  </a:lnTo>
                  <a:lnTo>
                    <a:pt x="200" y="29"/>
                  </a:lnTo>
                  <a:lnTo>
                    <a:pt x="225" y="36"/>
                  </a:lnTo>
                  <a:lnTo>
                    <a:pt x="225" y="3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63" name="Freeform 155">
              <a:extLst>
                <a:ext uri="{FF2B5EF4-FFF2-40B4-BE49-F238E27FC236}">
                  <a16:creationId xmlns:a16="http://schemas.microsoft.com/office/drawing/2014/main" id="{99D4B4EB-162F-466A-A7A0-3F617C64F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6046" y="4722296"/>
              <a:ext cx="279339" cy="496774"/>
            </a:xfrm>
            <a:custGeom>
              <a:avLst/>
              <a:gdLst>
                <a:gd name="T0" fmla="*/ 20 w 176"/>
                <a:gd name="T1" fmla="*/ 313 h 313"/>
                <a:gd name="T2" fmla="*/ 18 w 176"/>
                <a:gd name="T3" fmla="*/ 296 h 313"/>
                <a:gd name="T4" fmla="*/ 21 w 176"/>
                <a:gd name="T5" fmla="*/ 267 h 313"/>
                <a:gd name="T6" fmla="*/ 11 w 176"/>
                <a:gd name="T7" fmla="*/ 227 h 313"/>
                <a:gd name="T8" fmla="*/ 34 w 176"/>
                <a:gd name="T9" fmla="*/ 192 h 313"/>
                <a:gd name="T10" fmla="*/ 39 w 176"/>
                <a:gd name="T11" fmla="*/ 179 h 313"/>
                <a:gd name="T12" fmla="*/ 38 w 176"/>
                <a:gd name="T13" fmla="*/ 159 h 313"/>
                <a:gd name="T14" fmla="*/ 43 w 176"/>
                <a:gd name="T15" fmla="*/ 122 h 313"/>
                <a:gd name="T16" fmla="*/ 27 w 176"/>
                <a:gd name="T17" fmla="*/ 114 h 313"/>
                <a:gd name="T18" fmla="*/ 16 w 176"/>
                <a:gd name="T19" fmla="*/ 106 h 313"/>
                <a:gd name="T20" fmla="*/ 1 w 176"/>
                <a:gd name="T21" fmla="*/ 99 h 313"/>
                <a:gd name="T22" fmla="*/ 51 w 176"/>
                <a:gd name="T23" fmla="*/ 70 h 313"/>
                <a:gd name="T24" fmla="*/ 65 w 176"/>
                <a:gd name="T25" fmla="*/ 77 h 313"/>
                <a:gd name="T26" fmla="*/ 72 w 176"/>
                <a:gd name="T27" fmla="*/ 90 h 313"/>
                <a:gd name="T28" fmla="*/ 69 w 176"/>
                <a:gd name="T29" fmla="*/ 112 h 313"/>
                <a:gd name="T30" fmla="*/ 85 w 176"/>
                <a:gd name="T31" fmla="*/ 110 h 313"/>
                <a:gd name="T32" fmla="*/ 92 w 176"/>
                <a:gd name="T33" fmla="*/ 82 h 313"/>
                <a:gd name="T34" fmla="*/ 80 w 176"/>
                <a:gd name="T35" fmla="*/ 62 h 313"/>
                <a:gd name="T36" fmla="*/ 77 w 176"/>
                <a:gd name="T37" fmla="*/ 40 h 313"/>
                <a:gd name="T38" fmla="*/ 88 w 176"/>
                <a:gd name="T39" fmla="*/ 22 h 313"/>
                <a:gd name="T40" fmla="*/ 112 w 176"/>
                <a:gd name="T41" fmla="*/ 24 h 313"/>
                <a:gd name="T42" fmla="*/ 130 w 176"/>
                <a:gd name="T43" fmla="*/ 19 h 313"/>
                <a:gd name="T44" fmla="*/ 158 w 176"/>
                <a:gd name="T45" fmla="*/ 11 h 313"/>
                <a:gd name="T46" fmla="*/ 175 w 176"/>
                <a:gd name="T47" fmla="*/ 9 h 313"/>
                <a:gd name="T48" fmla="*/ 175 w 176"/>
                <a:gd name="T49" fmla="*/ 44 h 313"/>
                <a:gd name="T50" fmla="*/ 176 w 176"/>
                <a:gd name="T51" fmla="*/ 83 h 313"/>
                <a:gd name="T52" fmla="*/ 164 w 176"/>
                <a:gd name="T53" fmla="*/ 110 h 313"/>
                <a:gd name="T54" fmla="*/ 137 w 176"/>
                <a:gd name="T55" fmla="*/ 129 h 313"/>
                <a:gd name="T56" fmla="*/ 98 w 176"/>
                <a:gd name="T57" fmla="*/ 159 h 313"/>
                <a:gd name="T58" fmla="*/ 79 w 176"/>
                <a:gd name="T59" fmla="*/ 176 h 313"/>
                <a:gd name="T60" fmla="*/ 70 w 176"/>
                <a:gd name="T61" fmla="*/ 194 h 313"/>
                <a:gd name="T62" fmla="*/ 80 w 176"/>
                <a:gd name="T63" fmla="*/ 219 h 313"/>
                <a:gd name="T64" fmla="*/ 83 w 176"/>
                <a:gd name="T65" fmla="*/ 224 h 313"/>
                <a:gd name="T66" fmla="*/ 78 w 176"/>
                <a:gd name="T67" fmla="*/ 252 h 313"/>
                <a:gd name="T68" fmla="*/ 78 w 176"/>
                <a:gd name="T69" fmla="*/ 263 h 313"/>
                <a:gd name="T70" fmla="*/ 58 w 176"/>
                <a:gd name="T71" fmla="*/ 276 h 313"/>
                <a:gd name="T72" fmla="*/ 30 w 176"/>
                <a:gd name="T73" fmla="*/ 293 h 313"/>
                <a:gd name="T74" fmla="*/ 35 w 176"/>
                <a:gd name="T75" fmla="*/ 302 h 313"/>
                <a:gd name="T76" fmla="*/ 33 w 176"/>
                <a:gd name="T77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6" h="313">
                  <a:moveTo>
                    <a:pt x="33" y="313"/>
                  </a:moveTo>
                  <a:lnTo>
                    <a:pt x="20" y="313"/>
                  </a:lnTo>
                  <a:lnTo>
                    <a:pt x="19" y="304"/>
                  </a:lnTo>
                  <a:lnTo>
                    <a:pt x="18" y="296"/>
                  </a:lnTo>
                  <a:lnTo>
                    <a:pt x="16" y="289"/>
                  </a:lnTo>
                  <a:lnTo>
                    <a:pt x="21" y="267"/>
                  </a:lnTo>
                  <a:lnTo>
                    <a:pt x="17" y="254"/>
                  </a:lnTo>
                  <a:lnTo>
                    <a:pt x="11" y="227"/>
                  </a:lnTo>
                  <a:lnTo>
                    <a:pt x="29" y="206"/>
                  </a:lnTo>
                  <a:lnTo>
                    <a:pt x="34" y="192"/>
                  </a:lnTo>
                  <a:lnTo>
                    <a:pt x="36" y="190"/>
                  </a:lnTo>
                  <a:lnTo>
                    <a:pt x="39" y="179"/>
                  </a:lnTo>
                  <a:lnTo>
                    <a:pt x="37" y="173"/>
                  </a:lnTo>
                  <a:lnTo>
                    <a:pt x="38" y="159"/>
                  </a:lnTo>
                  <a:lnTo>
                    <a:pt x="42" y="146"/>
                  </a:lnTo>
                  <a:lnTo>
                    <a:pt x="43" y="122"/>
                  </a:lnTo>
                  <a:lnTo>
                    <a:pt x="35" y="116"/>
                  </a:lnTo>
                  <a:lnTo>
                    <a:pt x="27" y="114"/>
                  </a:lnTo>
                  <a:lnTo>
                    <a:pt x="24" y="110"/>
                  </a:lnTo>
                  <a:lnTo>
                    <a:pt x="16" y="106"/>
                  </a:lnTo>
                  <a:lnTo>
                    <a:pt x="2" y="106"/>
                  </a:lnTo>
                  <a:lnTo>
                    <a:pt x="1" y="99"/>
                  </a:lnTo>
                  <a:lnTo>
                    <a:pt x="0" y="85"/>
                  </a:lnTo>
                  <a:lnTo>
                    <a:pt x="51" y="70"/>
                  </a:lnTo>
                  <a:lnTo>
                    <a:pt x="61" y="79"/>
                  </a:lnTo>
                  <a:lnTo>
                    <a:pt x="65" y="77"/>
                  </a:lnTo>
                  <a:lnTo>
                    <a:pt x="72" y="82"/>
                  </a:lnTo>
                  <a:lnTo>
                    <a:pt x="72" y="90"/>
                  </a:lnTo>
                  <a:lnTo>
                    <a:pt x="68" y="99"/>
                  </a:lnTo>
                  <a:lnTo>
                    <a:pt x="69" y="112"/>
                  </a:lnTo>
                  <a:lnTo>
                    <a:pt x="79" y="124"/>
                  </a:lnTo>
                  <a:lnTo>
                    <a:pt x="85" y="110"/>
                  </a:lnTo>
                  <a:lnTo>
                    <a:pt x="93" y="107"/>
                  </a:lnTo>
                  <a:lnTo>
                    <a:pt x="92" y="82"/>
                  </a:lnTo>
                  <a:lnTo>
                    <a:pt x="85" y="68"/>
                  </a:lnTo>
                  <a:lnTo>
                    <a:pt x="80" y="62"/>
                  </a:lnTo>
                  <a:lnTo>
                    <a:pt x="78" y="62"/>
                  </a:lnTo>
                  <a:lnTo>
                    <a:pt x="77" y="40"/>
                  </a:lnTo>
                  <a:lnTo>
                    <a:pt x="81" y="22"/>
                  </a:lnTo>
                  <a:lnTo>
                    <a:pt x="88" y="22"/>
                  </a:lnTo>
                  <a:lnTo>
                    <a:pt x="107" y="27"/>
                  </a:lnTo>
                  <a:lnTo>
                    <a:pt x="112" y="24"/>
                  </a:lnTo>
                  <a:lnTo>
                    <a:pt x="124" y="24"/>
                  </a:lnTo>
                  <a:lnTo>
                    <a:pt x="130" y="19"/>
                  </a:lnTo>
                  <a:lnTo>
                    <a:pt x="140" y="19"/>
                  </a:lnTo>
                  <a:lnTo>
                    <a:pt x="158" y="11"/>
                  </a:lnTo>
                  <a:lnTo>
                    <a:pt x="172" y="0"/>
                  </a:lnTo>
                  <a:lnTo>
                    <a:pt x="175" y="9"/>
                  </a:lnTo>
                  <a:lnTo>
                    <a:pt x="173" y="27"/>
                  </a:lnTo>
                  <a:lnTo>
                    <a:pt x="175" y="44"/>
                  </a:lnTo>
                  <a:lnTo>
                    <a:pt x="174" y="74"/>
                  </a:lnTo>
                  <a:lnTo>
                    <a:pt x="176" y="83"/>
                  </a:lnTo>
                  <a:lnTo>
                    <a:pt x="171" y="97"/>
                  </a:lnTo>
                  <a:lnTo>
                    <a:pt x="164" y="110"/>
                  </a:lnTo>
                  <a:lnTo>
                    <a:pt x="152" y="122"/>
                  </a:lnTo>
                  <a:lnTo>
                    <a:pt x="137" y="129"/>
                  </a:lnTo>
                  <a:lnTo>
                    <a:pt x="118" y="139"/>
                  </a:lnTo>
                  <a:lnTo>
                    <a:pt x="98" y="159"/>
                  </a:lnTo>
                  <a:lnTo>
                    <a:pt x="92" y="162"/>
                  </a:lnTo>
                  <a:lnTo>
                    <a:pt x="79" y="176"/>
                  </a:lnTo>
                  <a:lnTo>
                    <a:pt x="73" y="180"/>
                  </a:lnTo>
                  <a:lnTo>
                    <a:pt x="70" y="194"/>
                  </a:lnTo>
                  <a:lnTo>
                    <a:pt x="77" y="208"/>
                  </a:lnTo>
                  <a:lnTo>
                    <a:pt x="80" y="219"/>
                  </a:lnTo>
                  <a:lnTo>
                    <a:pt x="80" y="225"/>
                  </a:lnTo>
                  <a:lnTo>
                    <a:pt x="83" y="224"/>
                  </a:lnTo>
                  <a:lnTo>
                    <a:pt x="81" y="243"/>
                  </a:lnTo>
                  <a:lnTo>
                    <a:pt x="78" y="252"/>
                  </a:lnTo>
                  <a:lnTo>
                    <a:pt x="81" y="255"/>
                  </a:lnTo>
                  <a:lnTo>
                    <a:pt x="78" y="263"/>
                  </a:lnTo>
                  <a:lnTo>
                    <a:pt x="72" y="270"/>
                  </a:lnTo>
                  <a:lnTo>
                    <a:pt x="58" y="276"/>
                  </a:lnTo>
                  <a:lnTo>
                    <a:pt x="37" y="286"/>
                  </a:lnTo>
                  <a:lnTo>
                    <a:pt x="30" y="293"/>
                  </a:lnTo>
                  <a:lnTo>
                    <a:pt x="30" y="301"/>
                  </a:lnTo>
                  <a:lnTo>
                    <a:pt x="35" y="302"/>
                  </a:lnTo>
                  <a:lnTo>
                    <a:pt x="33" y="313"/>
                  </a:lnTo>
                  <a:lnTo>
                    <a:pt x="33" y="31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64" name="Freeform 156">
              <a:extLst>
                <a:ext uri="{FF2B5EF4-FFF2-40B4-BE49-F238E27FC236}">
                  <a16:creationId xmlns:a16="http://schemas.microsoft.com/office/drawing/2014/main" id="{743E29EF-F8C1-43F9-9EF2-94704FE91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3304" y="3584315"/>
              <a:ext cx="319018" cy="385674"/>
            </a:xfrm>
            <a:custGeom>
              <a:avLst/>
              <a:gdLst>
                <a:gd name="T0" fmla="*/ 201 w 201"/>
                <a:gd name="T1" fmla="*/ 46 h 243"/>
                <a:gd name="T2" fmla="*/ 176 w 201"/>
                <a:gd name="T3" fmla="*/ 46 h 243"/>
                <a:gd name="T4" fmla="*/ 183 w 201"/>
                <a:gd name="T5" fmla="*/ 128 h 243"/>
                <a:gd name="T6" fmla="*/ 190 w 201"/>
                <a:gd name="T7" fmla="*/ 210 h 243"/>
                <a:gd name="T8" fmla="*/ 193 w 201"/>
                <a:gd name="T9" fmla="*/ 213 h 243"/>
                <a:gd name="T10" fmla="*/ 189 w 201"/>
                <a:gd name="T11" fmla="*/ 226 h 243"/>
                <a:gd name="T12" fmla="*/ 123 w 201"/>
                <a:gd name="T13" fmla="*/ 227 h 243"/>
                <a:gd name="T14" fmla="*/ 120 w 201"/>
                <a:gd name="T15" fmla="*/ 230 h 243"/>
                <a:gd name="T16" fmla="*/ 114 w 201"/>
                <a:gd name="T17" fmla="*/ 230 h 243"/>
                <a:gd name="T18" fmla="*/ 104 w 201"/>
                <a:gd name="T19" fmla="*/ 233 h 243"/>
                <a:gd name="T20" fmla="*/ 93 w 201"/>
                <a:gd name="T21" fmla="*/ 228 h 243"/>
                <a:gd name="T22" fmla="*/ 88 w 201"/>
                <a:gd name="T23" fmla="*/ 228 h 243"/>
                <a:gd name="T24" fmla="*/ 85 w 201"/>
                <a:gd name="T25" fmla="*/ 239 h 243"/>
                <a:gd name="T26" fmla="*/ 79 w 201"/>
                <a:gd name="T27" fmla="*/ 243 h 243"/>
                <a:gd name="T28" fmla="*/ 69 w 201"/>
                <a:gd name="T29" fmla="*/ 230 h 243"/>
                <a:gd name="T30" fmla="*/ 58 w 201"/>
                <a:gd name="T31" fmla="*/ 216 h 243"/>
                <a:gd name="T32" fmla="*/ 48 w 201"/>
                <a:gd name="T33" fmla="*/ 210 h 243"/>
                <a:gd name="T34" fmla="*/ 40 w 201"/>
                <a:gd name="T35" fmla="*/ 205 h 243"/>
                <a:gd name="T36" fmla="*/ 30 w 201"/>
                <a:gd name="T37" fmla="*/ 205 h 243"/>
                <a:gd name="T38" fmla="*/ 22 w 201"/>
                <a:gd name="T39" fmla="*/ 210 h 243"/>
                <a:gd name="T40" fmla="*/ 14 w 201"/>
                <a:gd name="T41" fmla="*/ 208 h 243"/>
                <a:gd name="T42" fmla="*/ 8 w 201"/>
                <a:gd name="T43" fmla="*/ 214 h 243"/>
                <a:gd name="T44" fmla="*/ 7 w 201"/>
                <a:gd name="T45" fmla="*/ 204 h 243"/>
                <a:gd name="T46" fmla="*/ 12 w 201"/>
                <a:gd name="T47" fmla="*/ 194 h 243"/>
                <a:gd name="T48" fmla="*/ 14 w 201"/>
                <a:gd name="T49" fmla="*/ 176 h 243"/>
                <a:gd name="T50" fmla="*/ 13 w 201"/>
                <a:gd name="T51" fmla="*/ 158 h 243"/>
                <a:gd name="T52" fmla="*/ 11 w 201"/>
                <a:gd name="T53" fmla="*/ 148 h 243"/>
                <a:gd name="T54" fmla="*/ 13 w 201"/>
                <a:gd name="T55" fmla="*/ 139 h 243"/>
                <a:gd name="T56" fmla="*/ 9 w 201"/>
                <a:gd name="T57" fmla="*/ 130 h 243"/>
                <a:gd name="T58" fmla="*/ 0 w 201"/>
                <a:gd name="T59" fmla="*/ 122 h 243"/>
                <a:gd name="T60" fmla="*/ 4 w 201"/>
                <a:gd name="T61" fmla="*/ 116 h 243"/>
                <a:gd name="T62" fmla="*/ 69 w 201"/>
                <a:gd name="T63" fmla="*/ 116 h 243"/>
                <a:gd name="T64" fmla="*/ 66 w 201"/>
                <a:gd name="T65" fmla="*/ 87 h 243"/>
                <a:gd name="T66" fmla="*/ 70 w 201"/>
                <a:gd name="T67" fmla="*/ 78 h 243"/>
                <a:gd name="T68" fmla="*/ 86 w 201"/>
                <a:gd name="T69" fmla="*/ 76 h 243"/>
                <a:gd name="T70" fmla="*/ 86 w 201"/>
                <a:gd name="T71" fmla="*/ 27 h 243"/>
                <a:gd name="T72" fmla="*/ 140 w 201"/>
                <a:gd name="T73" fmla="*/ 29 h 243"/>
                <a:gd name="T74" fmla="*/ 140 w 201"/>
                <a:gd name="T75" fmla="*/ 0 h 243"/>
                <a:gd name="T76" fmla="*/ 201 w 201"/>
                <a:gd name="T77" fmla="*/ 46 h 243"/>
                <a:gd name="T78" fmla="*/ 201 w 201"/>
                <a:gd name="T79" fmla="*/ 46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1" h="243">
                  <a:moveTo>
                    <a:pt x="201" y="46"/>
                  </a:moveTo>
                  <a:lnTo>
                    <a:pt x="176" y="46"/>
                  </a:lnTo>
                  <a:lnTo>
                    <a:pt x="183" y="128"/>
                  </a:lnTo>
                  <a:lnTo>
                    <a:pt x="190" y="210"/>
                  </a:lnTo>
                  <a:lnTo>
                    <a:pt x="193" y="213"/>
                  </a:lnTo>
                  <a:lnTo>
                    <a:pt x="189" y="226"/>
                  </a:lnTo>
                  <a:lnTo>
                    <a:pt x="123" y="227"/>
                  </a:lnTo>
                  <a:lnTo>
                    <a:pt x="120" y="230"/>
                  </a:lnTo>
                  <a:lnTo>
                    <a:pt x="114" y="230"/>
                  </a:lnTo>
                  <a:lnTo>
                    <a:pt x="104" y="233"/>
                  </a:lnTo>
                  <a:lnTo>
                    <a:pt x="93" y="228"/>
                  </a:lnTo>
                  <a:lnTo>
                    <a:pt x="88" y="228"/>
                  </a:lnTo>
                  <a:lnTo>
                    <a:pt x="85" y="239"/>
                  </a:lnTo>
                  <a:lnTo>
                    <a:pt x="79" y="243"/>
                  </a:lnTo>
                  <a:lnTo>
                    <a:pt x="69" y="230"/>
                  </a:lnTo>
                  <a:lnTo>
                    <a:pt x="58" y="216"/>
                  </a:lnTo>
                  <a:lnTo>
                    <a:pt x="48" y="210"/>
                  </a:lnTo>
                  <a:lnTo>
                    <a:pt x="40" y="205"/>
                  </a:lnTo>
                  <a:lnTo>
                    <a:pt x="30" y="205"/>
                  </a:lnTo>
                  <a:lnTo>
                    <a:pt x="22" y="210"/>
                  </a:lnTo>
                  <a:lnTo>
                    <a:pt x="14" y="208"/>
                  </a:lnTo>
                  <a:lnTo>
                    <a:pt x="8" y="214"/>
                  </a:lnTo>
                  <a:lnTo>
                    <a:pt x="7" y="204"/>
                  </a:lnTo>
                  <a:lnTo>
                    <a:pt x="12" y="194"/>
                  </a:lnTo>
                  <a:lnTo>
                    <a:pt x="14" y="176"/>
                  </a:lnTo>
                  <a:lnTo>
                    <a:pt x="13" y="158"/>
                  </a:lnTo>
                  <a:lnTo>
                    <a:pt x="11" y="148"/>
                  </a:lnTo>
                  <a:lnTo>
                    <a:pt x="13" y="139"/>
                  </a:lnTo>
                  <a:lnTo>
                    <a:pt x="9" y="130"/>
                  </a:lnTo>
                  <a:lnTo>
                    <a:pt x="0" y="122"/>
                  </a:lnTo>
                  <a:lnTo>
                    <a:pt x="4" y="116"/>
                  </a:lnTo>
                  <a:lnTo>
                    <a:pt x="69" y="116"/>
                  </a:lnTo>
                  <a:lnTo>
                    <a:pt x="66" y="87"/>
                  </a:lnTo>
                  <a:lnTo>
                    <a:pt x="70" y="78"/>
                  </a:lnTo>
                  <a:lnTo>
                    <a:pt x="86" y="76"/>
                  </a:lnTo>
                  <a:lnTo>
                    <a:pt x="86" y="27"/>
                  </a:lnTo>
                  <a:lnTo>
                    <a:pt x="140" y="29"/>
                  </a:lnTo>
                  <a:lnTo>
                    <a:pt x="140" y="0"/>
                  </a:lnTo>
                  <a:lnTo>
                    <a:pt x="201" y="46"/>
                  </a:lnTo>
                  <a:lnTo>
                    <a:pt x="201" y="4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65" name="Freeform 157">
              <a:extLst>
                <a:ext uri="{FF2B5EF4-FFF2-40B4-BE49-F238E27FC236}">
                  <a16:creationId xmlns:a16="http://schemas.microsoft.com/office/drawing/2014/main" id="{BB8319AC-C8F7-4442-9B42-F560A4CE8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2706" y="4688965"/>
              <a:ext cx="80944" cy="230135"/>
            </a:xfrm>
            <a:custGeom>
              <a:avLst/>
              <a:gdLst>
                <a:gd name="T0" fmla="*/ 36 w 51"/>
                <a:gd name="T1" fmla="*/ 83 h 145"/>
                <a:gd name="T2" fmla="*/ 38 w 51"/>
                <a:gd name="T3" fmla="*/ 83 h 145"/>
                <a:gd name="T4" fmla="*/ 43 w 51"/>
                <a:gd name="T5" fmla="*/ 89 h 145"/>
                <a:gd name="T6" fmla="*/ 50 w 51"/>
                <a:gd name="T7" fmla="*/ 103 h 145"/>
                <a:gd name="T8" fmla="*/ 51 w 51"/>
                <a:gd name="T9" fmla="*/ 128 h 145"/>
                <a:gd name="T10" fmla="*/ 43 w 51"/>
                <a:gd name="T11" fmla="*/ 131 h 145"/>
                <a:gd name="T12" fmla="*/ 37 w 51"/>
                <a:gd name="T13" fmla="*/ 145 h 145"/>
                <a:gd name="T14" fmla="*/ 27 w 51"/>
                <a:gd name="T15" fmla="*/ 133 h 145"/>
                <a:gd name="T16" fmla="*/ 26 w 51"/>
                <a:gd name="T17" fmla="*/ 120 h 145"/>
                <a:gd name="T18" fmla="*/ 30 w 51"/>
                <a:gd name="T19" fmla="*/ 111 h 145"/>
                <a:gd name="T20" fmla="*/ 30 w 51"/>
                <a:gd name="T21" fmla="*/ 103 h 145"/>
                <a:gd name="T22" fmla="*/ 23 w 51"/>
                <a:gd name="T23" fmla="*/ 98 h 145"/>
                <a:gd name="T24" fmla="*/ 19 w 51"/>
                <a:gd name="T25" fmla="*/ 100 h 145"/>
                <a:gd name="T26" fmla="*/ 9 w 51"/>
                <a:gd name="T27" fmla="*/ 91 h 145"/>
                <a:gd name="T28" fmla="*/ 0 w 51"/>
                <a:gd name="T29" fmla="*/ 86 h 145"/>
                <a:gd name="T30" fmla="*/ 6 w 51"/>
                <a:gd name="T31" fmla="*/ 68 h 145"/>
                <a:gd name="T32" fmla="*/ 12 w 51"/>
                <a:gd name="T33" fmla="*/ 62 h 145"/>
                <a:gd name="T34" fmla="*/ 9 w 51"/>
                <a:gd name="T35" fmla="*/ 45 h 145"/>
                <a:gd name="T36" fmla="*/ 13 w 51"/>
                <a:gd name="T37" fmla="*/ 30 h 145"/>
                <a:gd name="T38" fmla="*/ 16 w 51"/>
                <a:gd name="T39" fmla="*/ 25 h 145"/>
                <a:gd name="T40" fmla="*/ 12 w 51"/>
                <a:gd name="T41" fmla="*/ 9 h 145"/>
                <a:gd name="T42" fmla="*/ 5 w 51"/>
                <a:gd name="T43" fmla="*/ 0 h 145"/>
                <a:gd name="T44" fmla="*/ 21 w 51"/>
                <a:gd name="T45" fmla="*/ 4 h 145"/>
                <a:gd name="T46" fmla="*/ 24 w 51"/>
                <a:gd name="T47" fmla="*/ 9 h 145"/>
                <a:gd name="T48" fmla="*/ 23 w 51"/>
                <a:gd name="T49" fmla="*/ 11 h 145"/>
                <a:gd name="T50" fmla="*/ 28 w 51"/>
                <a:gd name="T51" fmla="*/ 24 h 145"/>
                <a:gd name="T52" fmla="*/ 29 w 51"/>
                <a:gd name="T53" fmla="*/ 46 h 145"/>
                <a:gd name="T54" fmla="*/ 24 w 51"/>
                <a:gd name="T55" fmla="*/ 57 h 145"/>
                <a:gd name="T56" fmla="*/ 28 w 51"/>
                <a:gd name="T57" fmla="*/ 71 h 145"/>
                <a:gd name="T58" fmla="*/ 28 w 51"/>
                <a:gd name="T59" fmla="*/ 80 h 145"/>
                <a:gd name="T60" fmla="*/ 31 w 51"/>
                <a:gd name="T61" fmla="*/ 85 h 145"/>
                <a:gd name="T62" fmla="*/ 31 w 51"/>
                <a:gd name="T63" fmla="*/ 92 h 145"/>
                <a:gd name="T64" fmla="*/ 34 w 51"/>
                <a:gd name="T65" fmla="*/ 97 h 145"/>
                <a:gd name="T66" fmla="*/ 37 w 51"/>
                <a:gd name="T67" fmla="*/ 91 h 145"/>
                <a:gd name="T68" fmla="*/ 42 w 51"/>
                <a:gd name="T69" fmla="*/ 99 h 145"/>
                <a:gd name="T70" fmla="*/ 43 w 51"/>
                <a:gd name="T71" fmla="*/ 97 h 145"/>
                <a:gd name="T72" fmla="*/ 40 w 51"/>
                <a:gd name="T73" fmla="*/ 86 h 145"/>
                <a:gd name="T74" fmla="*/ 37 w 51"/>
                <a:gd name="T75" fmla="*/ 85 h 145"/>
                <a:gd name="T76" fmla="*/ 36 w 51"/>
                <a:gd name="T77" fmla="*/ 83 h 145"/>
                <a:gd name="T78" fmla="*/ 36 w 51"/>
                <a:gd name="T79" fmla="*/ 8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" h="145">
                  <a:moveTo>
                    <a:pt x="36" y="83"/>
                  </a:moveTo>
                  <a:lnTo>
                    <a:pt x="38" y="83"/>
                  </a:lnTo>
                  <a:lnTo>
                    <a:pt x="43" y="89"/>
                  </a:lnTo>
                  <a:lnTo>
                    <a:pt x="50" y="103"/>
                  </a:lnTo>
                  <a:lnTo>
                    <a:pt x="51" y="128"/>
                  </a:lnTo>
                  <a:lnTo>
                    <a:pt x="43" y="131"/>
                  </a:lnTo>
                  <a:lnTo>
                    <a:pt x="37" y="145"/>
                  </a:lnTo>
                  <a:lnTo>
                    <a:pt x="27" y="133"/>
                  </a:lnTo>
                  <a:lnTo>
                    <a:pt x="26" y="120"/>
                  </a:lnTo>
                  <a:lnTo>
                    <a:pt x="30" y="111"/>
                  </a:lnTo>
                  <a:lnTo>
                    <a:pt x="30" y="103"/>
                  </a:lnTo>
                  <a:lnTo>
                    <a:pt x="23" y="98"/>
                  </a:lnTo>
                  <a:lnTo>
                    <a:pt x="19" y="100"/>
                  </a:lnTo>
                  <a:lnTo>
                    <a:pt x="9" y="91"/>
                  </a:lnTo>
                  <a:lnTo>
                    <a:pt x="0" y="86"/>
                  </a:lnTo>
                  <a:lnTo>
                    <a:pt x="6" y="68"/>
                  </a:lnTo>
                  <a:lnTo>
                    <a:pt x="12" y="62"/>
                  </a:lnTo>
                  <a:lnTo>
                    <a:pt x="9" y="45"/>
                  </a:lnTo>
                  <a:lnTo>
                    <a:pt x="13" y="30"/>
                  </a:lnTo>
                  <a:lnTo>
                    <a:pt x="16" y="25"/>
                  </a:lnTo>
                  <a:lnTo>
                    <a:pt x="12" y="9"/>
                  </a:lnTo>
                  <a:lnTo>
                    <a:pt x="5" y="0"/>
                  </a:lnTo>
                  <a:lnTo>
                    <a:pt x="21" y="4"/>
                  </a:lnTo>
                  <a:lnTo>
                    <a:pt x="24" y="9"/>
                  </a:lnTo>
                  <a:lnTo>
                    <a:pt x="23" y="11"/>
                  </a:lnTo>
                  <a:lnTo>
                    <a:pt x="28" y="24"/>
                  </a:lnTo>
                  <a:lnTo>
                    <a:pt x="29" y="46"/>
                  </a:lnTo>
                  <a:lnTo>
                    <a:pt x="24" y="57"/>
                  </a:lnTo>
                  <a:lnTo>
                    <a:pt x="28" y="71"/>
                  </a:lnTo>
                  <a:lnTo>
                    <a:pt x="28" y="80"/>
                  </a:lnTo>
                  <a:lnTo>
                    <a:pt x="31" y="85"/>
                  </a:lnTo>
                  <a:lnTo>
                    <a:pt x="31" y="92"/>
                  </a:lnTo>
                  <a:lnTo>
                    <a:pt x="34" y="97"/>
                  </a:lnTo>
                  <a:lnTo>
                    <a:pt x="37" y="91"/>
                  </a:lnTo>
                  <a:lnTo>
                    <a:pt x="42" y="99"/>
                  </a:lnTo>
                  <a:lnTo>
                    <a:pt x="43" y="97"/>
                  </a:lnTo>
                  <a:lnTo>
                    <a:pt x="40" y="86"/>
                  </a:lnTo>
                  <a:lnTo>
                    <a:pt x="37" y="85"/>
                  </a:lnTo>
                  <a:lnTo>
                    <a:pt x="36" y="83"/>
                  </a:lnTo>
                  <a:lnTo>
                    <a:pt x="36" y="8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66" name="Freeform 158">
              <a:extLst>
                <a:ext uri="{FF2B5EF4-FFF2-40B4-BE49-F238E27FC236}">
                  <a16:creationId xmlns:a16="http://schemas.microsoft.com/office/drawing/2014/main" id="{4C438DF1-C792-436F-9C7F-6AE5D47A3C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0953" y="4211236"/>
              <a:ext cx="115862" cy="163475"/>
            </a:xfrm>
            <a:custGeom>
              <a:avLst/>
              <a:gdLst>
                <a:gd name="T0" fmla="*/ 35 w 73"/>
                <a:gd name="T1" fmla="*/ 8 h 103"/>
                <a:gd name="T2" fmla="*/ 39 w 73"/>
                <a:gd name="T3" fmla="*/ 9 h 103"/>
                <a:gd name="T4" fmla="*/ 49 w 73"/>
                <a:gd name="T5" fmla="*/ 21 h 103"/>
                <a:gd name="T6" fmla="*/ 57 w 73"/>
                <a:gd name="T7" fmla="*/ 34 h 103"/>
                <a:gd name="T8" fmla="*/ 58 w 73"/>
                <a:gd name="T9" fmla="*/ 47 h 103"/>
                <a:gd name="T10" fmla="*/ 57 w 73"/>
                <a:gd name="T11" fmla="*/ 55 h 103"/>
                <a:gd name="T12" fmla="*/ 59 w 73"/>
                <a:gd name="T13" fmla="*/ 61 h 103"/>
                <a:gd name="T14" fmla="*/ 61 w 73"/>
                <a:gd name="T15" fmla="*/ 73 h 103"/>
                <a:gd name="T16" fmla="*/ 67 w 73"/>
                <a:gd name="T17" fmla="*/ 78 h 103"/>
                <a:gd name="T18" fmla="*/ 73 w 73"/>
                <a:gd name="T19" fmla="*/ 95 h 103"/>
                <a:gd name="T20" fmla="*/ 73 w 73"/>
                <a:gd name="T21" fmla="*/ 101 h 103"/>
                <a:gd name="T22" fmla="*/ 61 w 73"/>
                <a:gd name="T23" fmla="*/ 103 h 103"/>
                <a:gd name="T24" fmla="*/ 45 w 73"/>
                <a:gd name="T25" fmla="*/ 89 h 103"/>
                <a:gd name="T26" fmla="*/ 25 w 73"/>
                <a:gd name="T27" fmla="*/ 73 h 103"/>
                <a:gd name="T28" fmla="*/ 23 w 73"/>
                <a:gd name="T29" fmla="*/ 64 h 103"/>
                <a:gd name="T30" fmla="*/ 12 w 73"/>
                <a:gd name="T31" fmla="*/ 51 h 103"/>
                <a:gd name="T32" fmla="*/ 10 w 73"/>
                <a:gd name="T33" fmla="*/ 35 h 103"/>
                <a:gd name="T34" fmla="*/ 3 w 73"/>
                <a:gd name="T35" fmla="*/ 25 h 103"/>
                <a:gd name="T36" fmla="*/ 4 w 73"/>
                <a:gd name="T37" fmla="*/ 11 h 103"/>
                <a:gd name="T38" fmla="*/ 0 w 73"/>
                <a:gd name="T39" fmla="*/ 3 h 103"/>
                <a:gd name="T40" fmla="*/ 3 w 73"/>
                <a:gd name="T41" fmla="*/ 0 h 103"/>
                <a:gd name="T42" fmla="*/ 17 w 73"/>
                <a:gd name="T43" fmla="*/ 8 h 103"/>
                <a:gd name="T44" fmla="*/ 19 w 73"/>
                <a:gd name="T45" fmla="*/ 18 h 103"/>
                <a:gd name="T46" fmla="*/ 30 w 73"/>
                <a:gd name="T47" fmla="*/ 15 h 103"/>
                <a:gd name="T48" fmla="*/ 35 w 73"/>
                <a:gd name="T49" fmla="*/ 8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3" h="103">
                  <a:moveTo>
                    <a:pt x="35" y="8"/>
                  </a:moveTo>
                  <a:lnTo>
                    <a:pt x="39" y="9"/>
                  </a:lnTo>
                  <a:lnTo>
                    <a:pt x="49" y="21"/>
                  </a:lnTo>
                  <a:lnTo>
                    <a:pt x="57" y="34"/>
                  </a:lnTo>
                  <a:lnTo>
                    <a:pt x="58" y="47"/>
                  </a:lnTo>
                  <a:lnTo>
                    <a:pt x="57" y="55"/>
                  </a:lnTo>
                  <a:lnTo>
                    <a:pt x="59" y="61"/>
                  </a:lnTo>
                  <a:lnTo>
                    <a:pt x="61" y="73"/>
                  </a:lnTo>
                  <a:lnTo>
                    <a:pt x="67" y="78"/>
                  </a:lnTo>
                  <a:lnTo>
                    <a:pt x="73" y="95"/>
                  </a:lnTo>
                  <a:lnTo>
                    <a:pt x="73" y="101"/>
                  </a:lnTo>
                  <a:lnTo>
                    <a:pt x="61" y="103"/>
                  </a:lnTo>
                  <a:lnTo>
                    <a:pt x="45" y="89"/>
                  </a:lnTo>
                  <a:lnTo>
                    <a:pt x="25" y="73"/>
                  </a:lnTo>
                  <a:lnTo>
                    <a:pt x="23" y="64"/>
                  </a:lnTo>
                  <a:lnTo>
                    <a:pt x="12" y="51"/>
                  </a:lnTo>
                  <a:lnTo>
                    <a:pt x="10" y="35"/>
                  </a:lnTo>
                  <a:lnTo>
                    <a:pt x="3" y="25"/>
                  </a:lnTo>
                  <a:lnTo>
                    <a:pt x="4" y="11"/>
                  </a:lnTo>
                  <a:lnTo>
                    <a:pt x="0" y="3"/>
                  </a:lnTo>
                  <a:lnTo>
                    <a:pt x="3" y="0"/>
                  </a:lnTo>
                  <a:lnTo>
                    <a:pt x="17" y="8"/>
                  </a:lnTo>
                  <a:lnTo>
                    <a:pt x="19" y="18"/>
                  </a:lnTo>
                  <a:lnTo>
                    <a:pt x="30" y="15"/>
                  </a:lnTo>
                  <a:lnTo>
                    <a:pt x="35" y="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67" name="Freeform 159">
              <a:extLst>
                <a:ext uri="{FF2B5EF4-FFF2-40B4-BE49-F238E27FC236}">
                  <a16:creationId xmlns:a16="http://schemas.microsoft.com/office/drawing/2014/main" id="{7D85AED7-8105-4F55-B4A9-1C64459F4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1246" y="4201713"/>
              <a:ext cx="249183" cy="187283"/>
            </a:xfrm>
            <a:custGeom>
              <a:avLst/>
              <a:gdLst>
                <a:gd name="T0" fmla="*/ 136 w 157"/>
                <a:gd name="T1" fmla="*/ 53 h 118"/>
                <a:gd name="T2" fmla="*/ 122 w 157"/>
                <a:gd name="T3" fmla="*/ 50 h 118"/>
                <a:gd name="T4" fmla="*/ 102 w 157"/>
                <a:gd name="T5" fmla="*/ 50 h 118"/>
                <a:gd name="T6" fmla="*/ 98 w 157"/>
                <a:gd name="T7" fmla="*/ 72 h 118"/>
                <a:gd name="T8" fmla="*/ 91 w 157"/>
                <a:gd name="T9" fmla="*/ 78 h 118"/>
                <a:gd name="T10" fmla="*/ 84 w 157"/>
                <a:gd name="T11" fmla="*/ 104 h 118"/>
                <a:gd name="T12" fmla="*/ 70 w 157"/>
                <a:gd name="T13" fmla="*/ 109 h 118"/>
                <a:gd name="T14" fmla="*/ 54 w 157"/>
                <a:gd name="T15" fmla="*/ 104 h 118"/>
                <a:gd name="T16" fmla="*/ 46 w 157"/>
                <a:gd name="T17" fmla="*/ 105 h 118"/>
                <a:gd name="T18" fmla="*/ 37 w 157"/>
                <a:gd name="T19" fmla="*/ 115 h 118"/>
                <a:gd name="T20" fmla="*/ 25 w 157"/>
                <a:gd name="T21" fmla="*/ 113 h 118"/>
                <a:gd name="T22" fmla="*/ 15 w 157"/>
                <a:gd name="T23" fmla="*/ 118 h 118"/>
                <a:gd name="T24" fmla="*/ 3 w 157"/>
                <a:gd name="T25" fmla="*/ 107 h 118"/>
                <a:gd name="T26" fmla="*/ 0 w 157"/>
                <a:gd name="T27" fmla="*/ 94 h 118"/>
                <a:gd name="T28" fmla="*/ 13 w 157"/>
                <a:gd name="T29" fmla="*/ 100 h 118"/>
                <a:gd name="T30" fmla="*/ 25 w 157"/>
                <a:gd name="T31" fmla="*/ 97 h 118"/>
                <a:gd name="T32" fmla="*/ 28 w 157"/>
                <a:gd name="T33" fmla="*/ 81 h 118"/>
                <a:gd name="T34" fmla="*/ 36 w 157"/>
                <a:gd name="T35" fmla="*/ 77 h 118"/>
                <a:gd name="T36" fmla="*/ 56 w 157"/>
                <a:gd name="T37" fmla="*/ 73 h 118"/>
                <a:gd name="T38" fmla="*/ 67 w 157"/>
                <a:gd name="T39" fmla="*/ 58 h 118"/>
                <a:gd name="T40" fmla="*/ 74 w 157"/>
                <a:gd name="T41" fmla="*/ 46 h 118"/>
                <a:gd name="T42" fmla="*/ 83 w 157"/>
                <a:gd name="T43" fmla="*/ 55 h 118"/>
                <a:gd name="T44" fmla="*/ 86 w 157"/>
                <a:gd name="T45" fmla="*/ 50 h 118"/>
                <a:gd name="T46" fmla="*/ 94 w 157"/>
                <a:gd name="T47" fmla="*/ 50 h 118"/>
                <a:gd name="T48" fmla="*/ 94 w 157"/>
                <a:gd name="T49" fmla="*/ 38 h 118"/>
                <a:gd name="T50" fmla="*/ 95 w 157"/>
                <a:gd name="T51" fmla="*/ 28 h 118"/>
                <a:gd name="T52" fmla="*/ 107 w 157"/>
                <a:gd name="T53" fmla="*/ 15 h 118"/>
                <a:gd name="T54" fmla="*/ 114 w 157"/>
                <a:gd name="T55" fmla="*/ 1 h 118"/>
                <a:gd name="T56" fmla="*/ 122 w 157"/>
                <a:gd name="T57" fmla="*/ 0 h 118"/>
                <a:gd name="T58" fmla="*/ 131 w 157"/>
                <a:gd name="T59" fmla="*/ 10 h 118"/>
                <a:gd name="T60" fmla="*/ 132 w 157"/>
                <a:gd name="T61" fmla="*/ 18 h 118"/>
                <a:gd name="T62" fmla="*/ 143 w 157"/>
                <a:gd name="T63" fmla="*/ 24 h 118"/>
                <a:gd name="T64" fmla="*/ 157 w 157"/>
                <a:gd name="T65" fmla="*/ 29 h 118"/>
                <a:gd name="T66" fmla="*/ 156 w 157"/>
                <a:gd name="T67" fmla="*/ 36 h 118"/>
                <a:gd name="T68" fmla="*/ 145 w 157"/>
                <a:gd name="T69" fmla="*/ 38 h 118"/>
                <a:gd name="T70" fmla="*/ 148 w 157"/>
                <a:gd name="T71" fmla="*/ 47 h 118"/>
                <a:gd name="T72" fmla="*/ 136 w 157"/>
                <a:gd name="T73" fmla="*/ 5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7" h="118">
                  <a:moveTo>
                    <a:pt x="136" y="53"/>
                  </a:moveTo>
                  <a:lnTo>
                    <a:pt x="122" y="50"/>
                  </a:lnTo>
                  <a:lnTo>
                    <a:pt x="102" y="50"/>
                  </a:lnTo>
                  <a:lnTo>
                    <a:pt x="98" y="72"/>
                  </a:lnTo>
                  <a:lnTo>
                    <a:pt x="91" y="78"/>
                  </a:lnTo>
                  <a:lnTo>
                    <a:pt x="84" y="104"/>
                  </a:lnTo>
                  <a:lnTo>
                    <a:pt x="70" y="109"/>
                  </a:lnTo>
                  <a:lnTo>
                    <a:pt x="54" y="104"/>
                  </a:lnTo>
                  <a:lnTo>
                    <a:pt x="46" y="105"/>
                  </a:lnTo>
                  <a:lnTo>
                    <a:pt x="37" y="115"/>
                  </a:lnTo>
                  <a:lnTo>
                    <a:pt x="25" y="113"/>
                  </a:lnTo>
                  <a:lnTo>
                    <a:pt x="15" y="118"/>
                  </a:lnTo>
                  <a:lnTo>
                    <a:pt x="3" y="107"/>
                  </a:lnTo>
                  <a:lnTo>
                    <a:pt x="0" y="94"/>
                  </a:lnTo>
                  <a:lnTo>
                    <a:pt x="13" y="100"/>
                  </a:lnTo>
                  <a:lnTo>
                    <a:pt x="25" y="97"/>
                  </a:lnTo>
                  <a:lnTo>
                    <a:pt x="28" y="81"/>
                  </a:lnTo>
                  <a:lnTo>
                    <a:pt x="36" y="77"/>
                  </a:lnTo>
                  <a:lnTo>
                    <a:pt x="56" y="73"/>
                  </a:lnTo>
                  <a:lnTo>
                    <a:pt x="67" y="58"/>
                  </a:lnTo>
                  <a:lnTo>
                    <a:pt x="74" y="46"/>
                  </a:lnTo>
                  <a:lnTo>
                    <a:pt x="83" y="55"/>
                  </a:lnTo>
                  <a:lnTo>
                    <a:pt x="86" y="50"/>
                  </a:lnTo>
                  <a:lnTo>
                    <a:pt x="94" y="50"/>
                  </a:lnTo>
                  <a:lnTo>
                    <a:pt x="94" y="38"/>
                  </a:lnTo>
                  <a:lnTo>
                    <a:pt x="95" y="28"/>
                  </a:lnTo>
                  <a:lnTo>
                    <a:pt x="107" y="15"/>
                  </a:lnTo>
                  <a:lnTo>
                    <a:pt x="114" y="1"/>
                  </a:lnTo>
                  <a:lnTo>
                    <a:pt x="122" y="0"/>
                  </a:lnTo>
                  <a:lnTo>
                    <a:pt x="131" y="10"/>
                  </a:lnTo>
                  <a:lnTo>
                    <a:pt x="132" y="18"/>
                  </a:lnTo>
                  <a:lnTo>
                    <a:pt x="143" y="24"/>
                  </a:lnTo>
                  <a:lnTo>
                    <a:pt x="157" y="29"/>
                  </a:lnTo>
                  <a:lnTo>
                    <a:pt x="156" y="36"/>
                  </a:lnTo>
                  <a:lnTo>
                    <a:pt x="145" y="38"/>
                  </a:lnTo>
                  <a:lnTo>
                    <a:pt x="148" y="47"/>
                  </a:lnTo>
                  <a:lnTo>
                    <a:pt x="136" y="5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68" name="Freeform 160">
              <a:extLst>
                <a:ext uri="{FF2B5EF4-FFF2-40B4-BE49-F238E27FC236}">
                  <a16:creationId xmlns:a16="http://schemas.microsoft.com/office/drawing/2014/main" id="{24A71EBC-F606-475C-A962-5B1A0D7F4F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8790" y="4922275"/>
              <a:ext cx="349174" cy="365042"/>
            </a:xfrm>
            <a:custGeom>
              <a:avLst/>
              <a:gdLst>
                <a:gd name="T0" fmla="*/ 190 w 220"/>
                <a:gd name="T1" fmla="*/ 11 h 230"/>
                <a:gd name="T2" fmla="*/ 203 w 220"/>
                <a:gd name="T3" fmla="*/ 7 h 230"/>
                <a:gd name="T4" fmla="*/ 214 w 220"/>
                <a:gd name="T5" fmla="*/ 8 h 230"/>
                <a:gd name="T6" fmla="*/ 220 w 220"/>
                <a:gd name="T7" fmla="*/ 13 h 230"/>
                <a:gd name="T8" fmla="*/ 220 w 220"/>
                <a:gd name="T9" fmla="*/ 14 h 230"/>
                <a:gd name="T10" fmla="*/ 211 w 220"/>
                <a:gd name="T11" fmla="*/ 18 h 230"/>
                <a:gd name="T12" fmla="*/ 206 w 220"/>
                <a:gd name="T13" fmla="*/ 18 h 230"/>
                <a:gd name="T14" fmla="*/ 195 w 220"/>
                <a:gd name="T15" fmla="*/ 26 h 230"/>
                <a:gd name="T16" fmla="*/ 189 w 220"/>
                <a:gd name="T17" fmla="*/ 18 h 230"/>
                <a:gd name="T18" fmla="*/ 163 w 220"/>
                <a:gd name="T19" fmla="*/ 24 h 230"/>
                <a:gd name="T20" fmla="*/ 151 w 220"/>
                <a:gd name="T21" fmla="*/ 25 h 230"/>
                <a:gd name="T22" fmla="*/ 149 w 220"/>
                <a:gd name="T23" fmla="*/ 93 h 230"/>
                <a:gd name="T24" fmla="*/ 132 w 220"/>
                <a:gd name="T25" fmla="*/ 93 h 230"/>
                <a:gd name="T26" fmla="*/ 131 w 220"/>
                <a:gd name="T27" fmla="*/ 149 h 230"/>
                <a:gd name="T28" fmla="*/ 127 w 220"/>
                <a:gd name="T29" fmla="*/ 219 h 230"/>
                <a:gd name="T30" fmla="*/ 112 w 220"/>
                <a:gd name="T31" fmla="*/ 229 h 230"/>
                <a:gd name="T32" fmla="*/ 104 w 220"/>
                <a:gd name="T33" fmla="*/ 230 h 230"/>
                <a:gd name="T34" fmla="*/ 94 w 220"/>
                <a:gd name="T35" fmla="*/ 227 h 230"/>
                <a:gd name="T36" fmla="*/ 86 w 220"/>
                <a:gd name="T37" fmla="*/ 225 h 230"/>
                <a:gd name="T38" fmla="*/ 84 w 220"/>
                <a:gd name="T39" fmla="*/ 218 h 230"/>
                <a:gd name="T40" fmla="*/ 78 w 220"/>
                <a:gd name="T41" fmla="*/ 212 h 230"/>
                <a:gd name="T42" fmla="*/ 70 w 220"/>
                <a:gd name="T43" fmla="*/ 221 h 230"/>
                <a:gd name="T44" fmla="*/ 58 w 220"/>
                <a:gd name="T45" fmla="*/ 207 h 230"/>
                <a:gd name="T46" fmla="*/ 52 w 220"/>
                <a:gd name="T47" fmla="*/ 193 h 230"/>
                <a:gd name="T48" fmla="*/ 49 w 220"/>
                <a:gd name="T49" fmla="*/ 175 h 230"/>
                <a:gd name="T50" fmla="*/ 46 w 220"/>
                <a:gd name="T51" fmla="*/ 161 h 230"/>
                <a:gd name="T52" fmla="*/ 41 w 220"/>
                <a:gd name="T53" fmla="*/ 132 h 230"/>
                <a:gd name="T54" fmla="*/ 41 w 220"/>
                <a:gd name="T55" fmla="*/ 109 h 230"/>
                <a:gd name="T56" fmla="*/ 40 w 220"/>
                <a:gd name="T57" fmla="*/ 98 h 230"/>
                <a:gd name="T58" fmla="*/ 34 w 220"/>
                <a:gd name="T59" fmla="*/ 90 h 230"/>
                <a:gd name="T60" fmla="*/ 25 w 220"/>
                <a:gd name="T61" fmla="*/ 75 h 230"/>
                <a:gd name="T62" fmla="*/ 17 w 220"/>
                <a:gd name="T63" fmla="*/ 52 h 230"/>
                <a:gd name="T64" fmla="*/ 14 w 220"/>
                <a:gd name="T65" fmla="*/ 40 h 230"/>
                <a:gd name="T66" fmla="*/ 0 w 220"/>
                <a:gd name="T67" fmla="*/ 21 h 230"/>
                <a:gd name="T68" fmla="*/ 0 w 220"/>
                <a:gd name="T69" fmla="*/ 7 h 230"/>
                <a:gd name="T70" fmla="*/ 8 w 220"/>
                <a:gd name="T71" fmla="*/ 4 h 230"/>
                <a:gd name="T72" fmla="*/ 17 w 220"/>
                <a:gd name="T73" fmla="*/ 0 h 230"/>
                <a:gd name="T74" fmla="*/ 29 w 220"/>
                <a:gd name="T75" fmla="*/ 1 h 230"/>
                <a:gd name="T76" fmla="*/ 38 w 220"/>
                <a:gd name="T77" fmla="*/ 10 h 230"/>
                <a:gd name="T78" fmla="*/ 40 w 220"/>
                <a:gd name="T79" fmla="*/ 8 h 230"/>
                <a:gd name="T80" fmla="*/ 108 w 220"/>
                <a:gd name="T81" fmla="*/ 7 h 230"/>
                <a:gd name="T82" fmla="*/ 119 w 220"/>
                <a:gd name="T83" fmla="*/ 16 h 230"/>
                <a:gd name="T84" fmla="*/ 159 w 220"/>
                <a:gd name="T85" fmla="*/ 19 h 230"/>
                <a:gd name="T86" fmla="*/ 190 w 220"/>
                <a:gd name="T87" fmla="*/ 11 h 230"/>
                <a:gd name="T88" fmla="*/ 190 w 220"/>
                <a:gd name="T89" fmla="*/ 11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20" h="230">
                  <a:moveTo>
                    <a:pt x="190" y="11"/>
                  </a:moveTo>
                  <a:lnTo>
                    <a:pt x="203" y="7"/>
                  </a:lnTo>
                  <a:lnTo>
                    <a:pt x="214" y="8"/>
                  </a:lnTo>
                  <a:lnTo>
                    <a:pt x="220" y="13"/>
                  </a:lnTo>
                  <a:lnTo>
                    <a:pt x="220" y="14"/>
                  </a:lnTo>
                  <a:lnTo>
                    <a:pt x="211" y="18"/>
                  </a:lnTo>
                  <a:lnTo>
                    <a:pt x="206" y="18"/>
                  </a:lnTo>
                  <a:lnTo>
                    <a:pt x="195" y="26"/>
                  </a:lnTo>
                  <a:lnTo>
                    <a:pt x="189" y="18"/>
                  </a:lnTo>
                  <a:lnTo>
                    <a:pt x="163" y="24"/>
                  </a:lnTo>
                  <a:lnTo>
                    <a:pt x="151" y="25"/>
                  </a:lnTo>
                  <a:lnTo>
                    <a:pt x="149" y="93"/>
                  </a:lnTo>
                  <a:lnTo>
                    <a:pt x="132" y="93"/>
                  </a:lnTo>
                  <a:lnTo>
                    <a:pt x="131" y="149"/>
                  </a:lnTo>
                  <a:lnTo>
                    <a:pt x="127" y="219"/>
                  </a:lnTo>
                  <a:lnTo>
                    <a:pt x="112" y="229"/>
                  </a:lnTo>
                  <a:lnTo>
                    <a:pt x="104" y="230"/>
                  </a:lnTo>
                  <a:lnTo>
                    <a:pt x="94" y="227"/>
                  </a:lnTo>
                  <a:lnTo>
                    <a:pt x="86" y="225"/>
                  </a:lnTo>
                  <a:lnTo>
                    <a:pt x="84" y="218"/>
                  </a:lnTo>
                  <a:lnTo>
                    <a:pt x="78" y="212"/>
                  </a:lnTo>
                  <a:lnTo>
                    <a:pt x="70" y="221"/>
                  </a:lnTo>
                  <a:lnTo>
                    <a:pt x="58" y="207"/>
                  </a:lnTo>
                  <a:lnTo>
                    <a:pt x="52" y="193"/>
                  </a:lnTo>
                  <a:lnTo>
                    <a:pt x="49" y="175"/>
                  </a:lnTo>
                  <a:lnTo>
                    <a:pt x="46" y="161"/>
                  </a:lnTo>
                  <a:lnTo>
                    <a:pt x="41" y="132"/>
                  </a:lnTo>
                  <a:lnTo>
                    <a:pt x="41" y="109"/>
                  </a:lnTo>
                  <a:lnTo>
                    <a:pt x="40" y="98"/>
                  </a:lnTo>
                  <a:lnTo>
                    <a:pt x="34" y="90"/>
                  </a:lnTo>
                  <a:lnTo>
                    <a:pt x="25" y="75"/>
                  </a:lnTo>
                  <a:lnTo>
                    <a:pt x="17" y="52"/>
                  </a:lnTo>
                  <a:lnTo>
                    <a:pt x="14" y="40"/>
                  </a:lnTo>
                  <a:lnTo>
                    <a:pt x="0" y="21"/>
                  </a:lnTo>
                  <a:lnTo>
                    <a:pt x="0" y="7"/>
                  </a:lnTo>
                  <a:lnTo>
                    <a:pt x="8" y="4"/>
                  </a:lnTo>
                  <a:lnTo>
                    <a:pt x="17" y="0"/>
                  </a:lnTo>
                  <a:lnTo>
                    <a:pt x="29" y="1"/>
                  </a:lnTo>
                  <a:lnTo>
                    <a:pt x="38" y="10"/>
                  </a:lnTo>
                  <a:lnTo>
                    <a:pt x="40" y="8"/>
                  </a:lnTo>
                  <a:lnTo>
                    <a:pt x="108" y="7"/>
                  </a:lnTo>
                  <a:lnTo>
                    <a:pt x="119" y="16"/>
                  </a:lnTo>
                  <a:lnTo>
                    <a:pt x="159" y="19"/>
                  </a:lnTo>
                  <a:lnTo>
                    <a:pt x="190" y="11"/>
                  </a:lnTo>
                  <a:lnTo>
                    <a:pt x="190" y="1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69" name="Freeform 161">
              <a:extLst>
                <a:ext uri="{FF2B5EF4-FFF2-40B4-BE49-F238E27FC236}">
                  <a16:creationId xmlns:a16="http://schemas.microsoft.com/office/drawing/2014/main" id="{483C79F8-15A3-45B7-842C-D92D6F56F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7231" y="3701764"/>
              <a:ext cx="409485" cy="357106"/>
            </a:xfrm>
            <a:custGeom>
              <a:avLst/>
              <a:gdLst>
                <a:gd name="T0" fmla="*/ 239 w 258"/>
                <a:gd name="T1" fmla="*/ 12 h 225"/>
                <a:gd name="T2" fmla="*/ 244 w 258"/>
                <a:gd name="T3" fmla="*/ 42 h 225"/>
                <a:gd name="T4" fmla="*/ 250 w 258"/>
                <a:gd name="T5" fmla="*/ 47 h 225"/>
                <a:gd name="T6" fmla="*/ 250 w 258"/>
                <a:gd name="T7" fmla="*/ 53 h 225"/>
                <a:gd name="T8" fmla="*/ 258 w 258"/>
                <a:gd name="T9" fmla="*/ 59 h 225"/>
                <a:gd name="T10" fmla="*/ 254 w 258"/>
                <a:gd name="T11" fmla="*/ 68 h 225"/>
                <a:gd name="T12" fmla="*/ 249 w 258"/>
                <a:gd name="T13" fmla="*/ 106 h 225"/>
                <a:gd name="T14" fmla="*/ 248 w 258"/>
                <a:gd name="T15" fmla="*/ 131 h 225"/>
                <a:gd name="T16" fmla="*/ 227 w 258"/>
                <a:gd name="T17" fmla="*/ 148 h 225"/>
                <a:gd name="T18" fmla="*/ 221 w 258"/>
                <a:gd name="T19" fmla="*/ 173 h 225"/>
                <a:gd name="T20" fmla="*/ 227 w 258"/>
                <a:gd name="T21" fmla="*/ 181 h 225"/>
                <a:gd name="T22" fmla="*/ 227 w 258"/>
                <a:gd name="T23" fmla="*/ 193 h 225"/>
                <a:gd name="T24" fmla="*/ 239 w 258"/>
                <a:gd name="T25" fmla="*/ 193 h 225"/>
                <a:gd name="T26" fmla="*/ 237 w 258"/>
                <a:gd name="T27" fmla="*/ 202 h 225"/>
                <a:gd name="T28" fmla="*/ 233 w 258"/>
                <a:gd name="T29" fmla="*/ 203 h 225"/>
                <a:gd name="T30" fmla="*/ 232 w 258"/>
                <a:gd name="T31" fmla="*/ 210 h 225"/>
                <a:gd name="T32" fmla="*/ 229 w 258"/>
                <a:gd name="T33" fmla="*/ 210 h 225"/>
                <a:gd name="T34" fmla="*/ 217 w 258"/>
                <a:gd name="T35" fmla="*/ 189 h 225"/>
                <a:gd name="T36" fmla="*/ 213 w 258"/>
                <a:gd name="T37" fmla="*/ 188 h 225"/>
                <a:gd name="T38" fmla="*/ 200 w 258"/>
                <a:gd name="T39" fmla="*/ 199 h 225"/>
                <a:gd name="T40" fmla="*/ 188 w 258"/>
                <a:gd name="T41" fmla="*/ 193 h 225"/>
                <a:gd name="T42" fmla="*/ 179 w 258"/>
                <a:gd name="T43" fmla="*/ 193 h 225"/>
                <a:gd name="T44" fmla="*/ 173 w 258"/>
                <a:gd name="T45" fmla="*/ 195 h 225"/>
                <a:gd name="T46" fmla="*/ 164 w 258"/>
                <a:gd name="T47" fmla="*/ 194 h 225"/>
                <a:gd name="T48" fmla="*/ 154 w 258"/>
                <a:gd name="T49" fmla="*/ 202 h 225"/>
                <a:gd name="T50" fmla="*/ 145 w 258"/>
                <a:gd name="T51" fmla="*/ 203 h 225"/>
                <a:gd name="T52" fmla="*/ 125 w 258"/>
                <a:gd name="T53" fmla="*/ 193 h 225"/>
                <a:gd name="T54" fmla="*/ 117 w 258"/>
                <a:gd name="T55" fmla="*/ 198 h 225"/>
                <a:gd name="T56" fmla="*/ 109 w 258"/>
                <a:gd name="T57" fmla="*/ 197 h 225"/>
                <a:gd name="T58" fmla="*/ 102 w 258"/>
                <a:gd name="T59" fmla="*/ 191 h 225"/>
                <a:gd name="T60" fmla="*/ 86 w 258"/>
                <a:gd name="T61" fmla="*/ 183 h 225"/>
                <a:gd name="T62" fmla="*/ 68 w 258"/>
                <a:gd name="T63" fmla="*/ 185 h 225"/>
                <a:gd name="T64" fmla="*/ 64 w 258"/>
                <a:gd name="T65" fmla="*/ 190 h 225"/>
                <a:gd name="T66" fmla="*/ 62 w 258"/>
                <a:gd name="T67" fmla="*/ 200 h 225"/>
                <a:gd name="T68" fmla="*/ 56 w 258"/>
                <a:gd name="T69" fmla="*/ 208 h 225"/>
                <a:gd name="T70" fmla="*/ 56 w 258"/>
                <a:gd name="T71" fmla="*/ 225 h 225"/>
                <a:gd name="T72" fmla="*/ 43 w 258"/>
                <a:gd name="T73" fmla="*/ 214 h 225"/>
                <a:gd name="T74" fmla="*/ 37 w 258"/>
                <a:gd name="T75" fmla="*/ 214 h 225"/>
                <a:gd name="T76" fmla="*/ 31 w 258"/>
                <a:gd name="T77" fmla="*/ 220 h 225"/>
                <a:gd name="T78" fmla="*/ 31 w 258"/>
                <a:gd name="T79" fmla="*/ 207 h 225"/>
                <a:gd name="T80" fmla="*/ 12 w 258"/>
                <a:gd name="T81" fmla="*/ 202 h 225"/>
                <a:gd name="T82" fmla="*/ 12 w 258"/>
                <a:gd name="T83" fmla="*/ 193 h 225"/>
                <a:gd name="T84" fmla="*/ 2 w 258"/>
                <a:gd name="T85" fmla="*/ 181 h 225"/>
                <a:gd name="T86" fmla="*/ 0 w 258"/>
                <a:gd name="T87" fmla="*/ 172 h 225"/>
                <a:gd name="T88" fmla="*/ 2 w 258"/>
                <a:gd name="T89" fmla="*/ 163 h 225"/>
                <a:gd name="T90" fmla="*/ 12 w 258"/>
                <a:gd name="T91" fmla="*/ 162 h 225"/>
                <a:gd name="T92" fmla="*/ 18 w 258"/>
                <a:gd name="T93" fmla="*/ 156 h 225"/>
                <a:gd name="T94" fmla="*/ 41 w 258"/>
                <a:gd name="T95" fmla="*/ 154 h 225"/>
                <a:gd name="T96" fmla="*/ 56 w 258"/>
                <a:gd name="T97" fmla="*/ 151 h 225"/>
                <a:gd name="T98" fmla="*/ 57 w 258"/>
                <a:gd name="T99" fmla="*/ 139 h 225"/>
                <a:gd name="T100" fmla="*/ 66 w 258"/>
                <a:gd name="T101" fmla="*/ 126 h 225"/>
                <a:gd name="T102" fmla="*/ 66 w 258"/>
                <a:gd name="T103" fmla="*/ 82 h 225"/>
                <a:gd name="T104" fmla="*/ 89 w 258"/>
                <a:gd name="T105" fmla="*/ 74 h 225"/>
                <a:gd name="T106" fmla="*/ 136 w 258"/>
                <a:gd name="T107" fmla="*/ 37 h 225"/>
                <a:gd name="T108" fmla="*/ 192 w 258"/>
                <a:gd name="T109" fmla="*/ 0 h 225"/>
                <a:gd name="T110" fmla="*/ 218 w 258"/>
                <a:gd name="T111" fmla="*/ 9 h 225"/>
                <a:gd name="T112" fmla="*/ 227 w 258"/>
                <a:gd name="T113" fmla="*/ 19 h 225"/>
                <a:gd name="T114" fmla="*/ 239 w 258"/>
                <a:gd name="T115" fmla="*/ 12 h 225"/>
                <a:gd name="T116" fmla="*/ 239 w 258"/>
                <a:gd name="T117" fmla="*/ 12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8" h="225">
                  <a:moveTo>
                    <a:pt x="239" y="12"/>
                  </a:moveTo>
                  <a:lnTo>
                    <a:pt x="244" y="42"/>
                  </a:lnTo>
                  <a:lnTo>
                    <a:pt x="250" y="47"/>
                  </a:lnTo>
                  <a:lnTo>
                    <a:pt x="250" y="53"/>
                  </a:lnTo>
                  <a:lnTo>
                    <a:pt x="258" y="59"/>
                  </a:lnTo>
                  <a:lnTo>
                    <a:pt x="254" y="68"/>
                  </a:lnTo>
                  <a:lnTo>
                    <a:pt x="249" y="106"/>
                  </a:lnTo>
                  <a:lnTo>
                    <a:pt x="248" y="131"/>
                  </a:lnTo>
                  <a:lnTo>
                    <a:pt x="227" y="148"/>
                  </a:lnTo>
                  <a:lnTo>
                    <a:pt x="221" y="173"/>
                  </a:lnTo>
                  <a:lnTo>
                    <a:pt x="227" y="181"/>
                  </a:lnTo>
                  <a:lnTo>
                    <a:pt x="227" y="193"/>
                  </a:lnTo>
                  <a:lnTo>
                    <a:pt x="239" y="193"/>
                  </a:lnTo>
                  <a:lnTo>
                    <a:pt x="237" y="202"/>
                  </a:lnTo>
                  <a:lnTo>
                    <a:pt x="233" y="203"/>
                  </a:lnTo>
                  <a:lnTo>
                    <a:pt x="232" y="210"/>
                  </a:lnTo>
                  <a:lnTo>
                    <a:pt x="229" y="210"/>
                  </a:lnTo>
                  <a:lnTo>
                    <a:pt x="217" y="189"/>
                  </a:lnTo>
                  <a:lnTo>
                    <a:pt x="213" y="188"/>
                  </a:lnTo>
                  <a:lnTo>
                    <a:pt x="200" y="199"/>
                  </a:lnTo>
                  <a:lnTo>
                    <a:pt x="188" y="193"/>
                  </a:lnTo>
                  <a:lnTo>
                    <a:pt x="179" y="193"/>
                  </a:lnTo>
                  <a:lnTo>
                    <a:pt x="173" y="195"/>
                  </a:lnTo>
                  <a:lnTo>
                    <a:pt x="164" y="194"/>
                  </a:lnTo>
                  <a:lnTo>
                    <a:pt x="154" y="202"/>
                  </a:lnTo>
                  <a:lnTo>
                    <a:pt x="145" y="203"/>
                  </a:lnTo>
                  <a:lnTo>
                    <a:pt x="125" y="193"/>
                  </a:lnTo>
                  <a:lnTo>
                    <a:pt x="117" y="198"/>
                  </a:lnTo>
                  <a:lnTo>
                    <a:pt x="109" y="197"/>
                  </a:lnTo>
                  <a:lnTo>
                    <a:pt x="102" y="191"/>
                  </a:lnTo>
                  <a:lnTo>
                    <a:pt x="86" y="183"/>
                  </a:lnTo>
                  <a:lnTo>
                    <a:pt x="68" y="185"/>
                  </a:lnTo>
                  <a:lnTo>
                    <a:pt x="64" y="190"/>
                  </a:lnTo>
                  <a:lnTo>
                    <a:pt x="62" y="200"/>
                  </a:lnTo>
                  <a:lnTo>
                    <a:pt x="56" y="208"/>
                  </a:lnTo>
                  <a:lnTo>
                    <a:pt x="56" y="225"/>
                  </a:lnTo>
                  <a:lnTo>
                    <a:pt x="43" y="214"/>
                  </a:lnTo>
                  <a:lnTo>
                    <a:pt x="37" y="214"/>
                  </a:lnTo>
                  <a:lnTo>
                    <a:pt x="31" y="220"/>
                  </a:lnTo>
                  <a:lnTo>
                    <a:pt x="31" y="207"/>
                  </a:lnTo>
                  <a:lnTo>
                    <a:pt x="12" y="202"/>
                  </a:lnTo>
                  <a:lnTo>
                    <a:pt x="12" y="193"/>
                  </a:lnTo>
                  <a:lnTo>
                    <a:pt x="2" y="181"/>
                  </a:lnTo>
                  <a:lnTo>
                    <a:pt x="0" y="172"/>
                  </a:lnTo>
                  <a:lnTo>
                    <a:pt x="2" y="163"/>
                  </a:lnTo>
                  <a:lnTo>
                    <a:pt x="12" y="162"/>
                  </a:lnTo>
                  <a:lnTo>
                    <a:pt x="18" y="156"/>
                  </a:lnTo>
                  <a:lnTo>
                    <a:pt x="41" y="154"/>
                  </a:lnTo>
                  <a:lnTo>
                    <a:pt x="56" y="151"/>
                  </a:lnTo>
                  <a:lnTo>
                    <a:pt x="57" y="139"/>
                  </a:lnTo>
                  <a:lnTo>
                    <a:pt x="66" y="126"/>
                  </a:lnTo>
                  <a:lnTo>
                    <a:pt x="66" y="82"/>
                  </a:lnTo>
                  <a:lnTo>
                    <a:pt x="89" y="74"/>
                  </a:lnTo>
                  <a:lnTo>
                    <a:pt x="136" y="37"/>
                  </a:lnTo>
                  <a:lnTo>
                    <a:pt x="192" y="0"/>
                  </a:lnTo>
                  <a:lnTo>
                    <a:pt x="218" y="9"/>
                  </a:lnTo>
                  <a:lnTo>
                    <a:pt x="227" y="19"/>
                  </a:lnTo>
                  <a:lnTo>
                    <a:pt x="239" y="12"/>
                  </a:lnTo>
                  <a:lnTo>
                    <a:pt x="239" y="1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70" name="Freeform 162">
              <a:extLst>
                <a:ext uri="{FF2B5EF4-FFF2-40B4-BE49-F238E27FC236}">
                  <a16:creationId xmlns:a16="http://schemas.microsoft.com/office/drawing/2014/main" id="{5271CBE4-7180-4BDF-BDEC-B441CB2A6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0717" y="3992211"/>
              <a:ext cx="315844" cy="290446"/>
            </a:xfrm>
            <a:custGeom>
              <a:avLst/>
              <a:gdLst>
                <a:gd name="T0" fmla="*/ 192 w 199"/>
                <a:gd name="T1" fmla="*/ 27 h 183"/>
                <a:gd name="T2" fmla="*/ 199 w 199"/>
                <a:gd name="T3" fmla="*/ 34 h 183"/>
                <a:gd name="T4" fmla="*/ 197 w 199"/>
                <a:gd name="T5" fmla="*/ 38 h 183"/>
                <a:gd name="T6" fmla="*/ 196 w 199"/>
                <a:gd name="T7" fmla="*/ 44 h 183"/>
                <a:gd name="T8" fmla="*/ 182 w 199"/>
                <a:gd name="T9" fmla="*/ 59 h 183"/>
                <a:gd name="T10" fmla="*/ 178 w 199"/>
                <a:gd name="T11" fmla="*/ 70 h 183"/>
                <a:gd name="T12" fmla="*/ 176 w 199"/>
                <a:gd name="T13" fmla="*/ 81 h 183"/>
                <a:gd name="T14" fmla="*/ 172 w 199"/>
                <a:gd name="T15" fmla="*/ 85 h 183"/>
                <a:gd name="T16" fmla="*/ 169 w 199"/>
                <a:gd name="T17" fmla="*/ 99 h 183"/>
                <a:gd name="T18" fmla="*/ 160 w 199"/>
                <a:gd name="T19" fmla="*/ 106 h 183"/>
                <a:gd name="T20" fmla="*/ 157 w 199"/>
                <a:gd name="T21" fmla="*/ 116 h 183"/>
                <a:gd name="T22" fmla="*/ 153 w 199"/>
                <a:gd name="T23" fmla="*/ 123 h 183"/>
                <a:gd name="T24" fmla="*/ 152 w 199"/>
                <a:gd name="T25" fmla="*/ 131 h 183"/>
                <a:gd name="T26" fmla="*/ 141 w 199"/>
                <a:gd name="T27" fmla="*/ 138 h 183"/>
                <a:gd name="T28" fmla="*/ 131 w 199"/>
                <a:gd name="T29" fmla="*/ 130 h 183"/>
                <a:gd name="T30" fmla="*/ 125 w 199"/>
                <a:gd name="T31" fmla="*/ 130 h 183"/>
                <a:gd name="T32" fmla="*/ 115 w 199"/>
                <a:gd name="T33" fmla="*/ 142 h 183"/>
                <a:gd name="T34" fmla="*/ 110 w 199"/>
                <a:gd name="T35" fmla="*/ 142 h 183"/>
                <a:gd name="T36" fmla="*/ 102 w 199"/>
                <a:gd name="T37" fmla="*/ 159 h 183"/>
                <a:gd name="T38" fmla="*/ 98 w 199"/>
                <a:gd name="T39" fmla="*/ 173 h 183"/>
                <a:gd name="T40" fmla="*/ 80 w 199"/>
                <a:gd name="T41" fmla="*/ 180 h 183"/>
                <a:gd name="T42" fmla="*/ 74 w 199"/>
                <a:gd name="T43" fmla="*/ 179 h 183"/>
                <a:gd name="T44" fmla="*/ 68 w 199"/>
                <a:gd name="T45" fmla="*/ 183 h 183"/>
                <a:gd name="T46" fmla="*/ 54 w 199"/>
                <a:gd name="T47" fmla="*/ 183 h 183"/>
                <a:gd name="T48" fmla="*/ 45 w 199"/>
                <a:gd name="T49" fmla="*/ 171 h 183"/>
                <a:gd name="T50" fmla="*/ 39 w 199"/>
                <a:gd name="T51" fmla="*/ 157 h 183"/>
                <a:gd name="T52" fmla="*/ 28 w 199"/>
                <a:gd name="T53" fmla="*/ 145 h 183"/>
                <a:gd name="T54" fmla="*/ 15 w 199"/>
                <a:gd name="T55" fmla="*/ 145 h 183"/>
                <a:gd name="T56" fmla="*/ 0 w 199"/>
                <a:gd name="T57" fmla="*/ 145 h 183"/>
                <a:gd name="T58" fmla="*/ 2 w 199"/>
                <a:gd name="T59" fmla="*/ 114 h 183"/>
                <a:gd name="T60" fmla="*/ 1 w 199"/>
                <a:gd name="T61" fmla="*/ 102 h 183"/>
                <a:gd name="T62" fmla="*/ 4 w 199"/>
                <a:gd name="T63" fmla="*/ 90 h 183"/>
                <a:gd name="T64" fmla="*/ 9 w 199"/>
                <a:gd name="T65" fmla="*/ 85 h 183"/>
                <a:gd name="T66" fmla="*/ 17 w 199"/>
                <a:gd name="T67" fmla="*/ 73 h 183"/>
                <a:gd name="T68" fmla="*/ 16 w 199"/>
                <a:gd name="T69" fmla="*/ 67 h 183"/>
                <a:gd name="T70" fmla="*/ 19 w 199"/>
                <a:gd name="T71" fmla="*/ 60 h 183"/>
                <a:gd name="T72" fmla="*/ 15 w 199"/>
                <a:gd name="T73" fmla="*/ 48 h 183"/>
                <a:gd name="T74" fmla="*/ 16 w 199"/>
                <a:gd name="T75" fmla="*/ 42 h 183"/>
                <a:gd name="T76" fmla="*/ 16 w 199"/>
                <a:gd name="T77" fmla="*/ 25 h 183"/>
                <a:gd name="T78" fmla="*/ 22 w 199"/>
                <a:gd name="T79" fmla="*/ 17 h 183"/>
                <a:gd name="T80" fmla="*/ 24 w 199"/>
                <a:gd name="T81" fmla="*/ 7 h 183"/>
                <a:gd name="T82" fmla="*/ 28 w 199"/>
                <a:gd name="T83" fmla="*/ 2 h 183"/>
                <a:gd name="T84" fmla="*/ 46 w 199"/>
                <a:gd name="T85" fmla="*/ 0 h 183"/>
                <a:gd name="T86" fmla="*/ 62 w 199"/>
                <a:gd name="T87" fmla="*/ 8 h 183"/>
                <a:gd name="T88" fmla="*/ 69 w 199"/>
                <a:gd name="T89" fmla="*/ 14 h 183"/>
                <a:gd name="T90" fmla="*/ 77 w 199"/>
                <a:gd name="T91" fmla="*/ 15 h 183"/>
                <a:gd name="T92" fmla="*/ 85 w 199"/>
                <a:gd name="T93" fmla="*/ 10 h 183"/>
                <a:gd name="T94" fmla="*/ 105 w 199"/>
                <a:gd name="T95" fmla="*/ 20 h 183"/>
                <a:gd name="T96" fmla="*/ 114 w 199"/>
                <a:gd name="T97" fmla="*/ 19 h 183"/>
                <a:gd name="T98" fmla="*/ 124 w 199"/>
                <a:gd name="T99" fmla="*/ 11 h 183"/>
                <a:gd name="T100" fmla="*/ 133 w 199"/>
                <a:gd name="T101" fmla="*/ 12 h 183"/>
                <a:gd name="T102" fmla="*/ 139 w 199"/>
                <a:gd name="T103" fmla="*/ 10 h 183"/>
                <a:gd name="T104" fmla="*/ 148 w 199"/>
                <a:gd name="T105" fmla="*/ 10 h 183"/>
                <a:gd name="T106" fmla="*/ 160 w 199"/>
                <a:gd name="T107" fmla="*/ 16 h 183"/>
                <a:gd name="T108" fmla="*/ 173 w 199"/>
                <a:gd name="T109" fmla="*/ 5 h 183"/>
                <a:gd name="T110" fmla="*/ 177 w 199"/>
                <a:gd name="T111" fmla="*/ 6 h 183"/>
                <a:gd name="T112" fmla="*/ 189 w 199"/>
                <a:gd name="T113" fmla="*/ 27 h 183"/>
                <a:gd name="T114" fmla="*/ 192 w 199"/>
                <a:gd name="T115" fmla="*/ 27 h 183"/>
                <a:gd name="T116" fmla="*/ 192 w 199"/>
                <a:gd name="T117" fmla="*/ 27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9" h="183">
                  <a:moveTo>
                    <a:pt x="192" y="27"/>
                  </a:moveTo>
                  <a:lnTo>
                    <a:pt x="199" y="34"/>
                  </a:lnTo>
                  <a:lnTo>
                    <a:pt x="197" y="38"/>
                  </a:lnTo>
                  <a:lnTo>
                    <a:pt x="196" y="44"/>
                  </a:lnTo>
                  <a:lnTo>
                    <a:pt x="182" y="59"/>
                  </a:lnTo>
                  <a:lnTo>
                    <a:pt x="178" y="70"/>
                  </a:lnTo>
                  <a:lnTo>
                    <a:pt x="176" y="81"/>
                  </a:lnTo>
                  <a:lnTo>
                    <a:pt x="172" y="85"/>
                  </a:lnTo>
                  <a:lnTo>
                    <a:pt x="169" y="99"/>
                  </a:lnTo>
                  <a:lnTo>
                    <a:pt x="160" y="106"/>
                  </a:lnTo>
                  <a:lnTo>
                    <a:pt x="157" y="116"/>
                  </a:lnTo>
                  <a:lnTo>
                    <a:pt x="153" y="123"/>
                  </a:lnTo>
                  <a:lnTo>
                    <a:pt x="152" y="131"/>
                  </a:lnTo>
                  <a:lnTo>
                    <a:pt x="141" y="138"/>
                  </a:lnTo>
                  <a:lnTo>
                    <a:pt x="131" y="130"/>
                  </a:lnTo>
                  <a:lnTo>
                    <a:pt x="125" y="130"/>
                  </a:lnTo>
                  <a:lnTo>
                    <a:pt x="115" y="142"/>
                  </a:lnTo>
                  <a:lnTo>
                    <a:pt x="110" y="142"/>
                  </a:lnTo>
                  <a:lnTo>
                    <a:pt x="102" y="159"/>
                  </a:lnTo>
                  <a:lnTo>
                    <a:pt x="98" y="173"/>
                  </a:lnTo>
                  <a:lnTo>
                    <a:pt x="80" y="180"/>
                  </a:lnTo>
                  <a:lnTo>
                    <a:pt x="74" y="179"/>
                  </a:lnTo>
                  <a:lnTo>
                    <a:pt x="68" y="183"/>
                  </a:lnTo>
                  <a:lnTo>
                    <a:pt x="54" y="183"/>
                  </a:lnTo>
                  <a:lnTo>
                    <a:pt x="45" y="171"/>
                  </a:lnTo>
                  <a:lnTo>
                    <a:pt x="39" y="157"/>
                  </a:lnTo>
                  <a:lnTo>
                    <a:pt x="28" y="145"/>
                  </a:lnTo>
                  <a:lnTo>
                    <a:pt x="15" y="145"/>
                  </a:lnTo>
                  <a:lnTo>
                    <a:pt x="0" y="145"/>
                  </a:lnTo>
                  <a:lnTo>
                    <a:pt x="2" y="114"/>
                  </a:lnTo>
                  <a:lnTo>
                    <a:pt x="1" y="102"/>
                  </a:lnTo>
                  <a:lnTo>
                    <a:pt x="4" y="90"/>
                  </a:lnTo>
                  <a:lnTo>
                    <a:pt x="9" y="85"/>
                  </a:lnTo>
                  <a:lnTo>
                    <a:pt x="17" y="73"/>
                  </a:lnTo>
                  <a:lnTo>
                    <a:pt x="16" y="67"/>
                  </a:lnTo>
                  <a:lnTo>
                    <a:pt x="19" y="60"/>
                  </a:lnTo>
                  <a:lnTo>
                    <a:pt x="15" y="48"/>
                  </a:lnTo>
                  <a:lnTo>
                    <a:pt x="16" y="42"/>
                  </a:lnTo>
                  <a:lnTo>
                    <a:pt x="16" y="25"/>
                  </a:lnTo>
                  <a:lnTo>
                    <a:pt x="22" y="17"/>
                  </a:lnTo>
                  <a:lnTo>
                    <a:pt x="24" y="7"/>
                  </a:lnTo>
                  <a:lnTo>
                    <a:pt x="28" y="2"/>
                  </a:lnTo>
                  <a:lnTo>
                    <a:pt x="46" y="0"/>
                  </a:lnTo>
                  <a:lnTo>
                    <a:pt x="62" y="8"/>
                  </a:lnTo>
                  <a:lnTo>
                    <a:pt x="69" y="14"/>
                  </a:lnTo>
                  <a:lnTo>
                    <a:pt x="77" y="15"/>
                  </a:lnTo>
                  <a:lnTo>
                    <a:pt x="85" y="10"/>
                  </a:lnTo>
                  <a:lnTo>
                    <a:pt x="105" y="20"/>
                  </a:lnTo>
                  <a:lnTo>
                    <a:pt x="114" y="19"/>
                  </a:lnTo>
                  <a:lnTo>
                    <a:pt x="124" y="11"/>
                  </a:lnTo>
                  <a:lnTo>
                    <a:pt x="133" y="12"/>
                  </a:lnTo>
                  <a:lnTo>
                    <a:pt x="139" y="10"/>
                  </a:lnTo>
                  <a:lnTo>
                    <a:pt x="148" y="10"/>
                  </a:lnTo>
                  <a:lnTo>
                    <a:pt x="160" y="16"/>
                  </a:lnTo>
                  <a:lnTo>
                    <a:pt x="173" y="5"/>
                  </a:lnTo>
                  <a:lnTo>
                    <a:pt x="177" y="6"/>
                  </a:lnTo>
                  <a:lnTo>
                    <a:pt x="189" y="27"/>
                  </a:lnTo>
                  <a:lnTo>
                    <a:pt x="192" y="27"/>
                  </a:lnTo>
                  <a:lnTo>
                    <a:pt x="192" y="2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71" name="Freeform 163">
              <a:extLst>
                <a:ext uri="{FF2B5EF4-FFF2-40B4-BE49-F238E27FC236}">
                  <a16:creationId xmlns:a16="http://schemas.microsoft.com/office/drawing/2014/main" id="{C6EAD657-2E1A-4AD1-83F2-02F4A8B37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462" y="3958881"/>
              <a:ext cx="125384" cy="128558"/>
            </a:xfrm>
            <a:custGeom>
              <a:avLst/>
              <a:gdLst>
                <a:gd name="T0" fmla="*/ 79 w 79"/>
                <a:gd name="T1" fmla="*/ 0 h 81"/>
                <a:gd name="T2" fmla="*/ 77 w 79"/>
                <a:gd name="T3" fmla="*/ 2 h 81"/>
                <a:gd name="T4" fmla="*/ 76 w 79"/>
                <a:gd name="T5" fmla="*/ 6 h 81"/>
                <a:gd name="T6" fmla="*/ 77 w 79"/>
                <a:gd name="T7" fmla="*/ 13 h 81"/>
                <a:gd name="T8" fmla="*/ 73 w 79"/>
                <a:gd name="T9" fmla="*/ 19 h 81"/>
                <a:gd name="T10" fmla="*/ 71 w 79"/>
                <a:gd name="T11" fmla="*/ 27 h 81"/>
                <a:gd name="T12" fmla="*/ 69 w 79"/>
                <a:gd name="T13" fmla="*/ 35 h 81"/>
                <a:gd name="T14" fmla="*/ 70 w 79"/>
                <a:gd name="T15" fmla="*/ 40 h 81"/>
                <a:gd name="T16" fmla="*/ 69 w 79"/>
                <a:gd name="T17" fmla="*/ 48 h 81"/>
                <a:gd name="T18" fmla="*/ 67 w 79"/>
                <a:gd name="T19" fmla="*/ 51 h 81"/>
                <a:gd name="T20" fmla="*/ 65 w 79"/>
                <a:gd name="T21" fmla="*/ 59 h 81"/>
                <a:gd name="T22" fmla="*/ 65 w 79"/>
                <a:gd name="T23" fmla="*/ 64 h 81"/>
                <a:gd name="T24" fmla="*/ 62 w 79"/>
                <a:gd name="T25" fmla="*/ 68 h 81"/>
                <a:gd name="T26" fmla="*/ 62 w 79"/>
                <a:gd name="T27" fmla="*/ 74 h 81"/>
                <a:gd name="T28" fmla="*/ 64 w 79"/>
                <a:gd name="T29" fmla="*/ 77 h 81"/>
                <a:gd name="T30" fmla="*/ 60 w 79"/>
                <a:gd name="T31" fmla="*/ 81 h 81"/>
                <a:gd name="T32" fmla="*/ 55 w 79"/>
                <a:gd name="T33" fmla="*/ 80 h 81"/>
                <a:gd name="T34" fmla="*/ 53 w 79"/>
                <a:gd name="T35" fmla="*/ 76 h 81"/>
                <a:gd name="T36" fmla="*/ 48 w 79"/>
                <a:gd name="T37" fmla="*/ 74 h 81"/>
                <a:gd name="T38" fmla="*/ 43 w 79"/>
                <a:gd name="T39" fmla="*/ 77 h 81"/>
                <a:gd name="T40" fmla="*/ 33 w 79"/>
                <a:gd name="T41" fmla="*/ 71 h 81"/>
                <a:gd name="T42" fmla="*/ 30 w 79"/>
                <a:gd name="T43" fmla="*/ 74 h 81"/>
                <a:gd name="T44" fmla="*/ 25 w 79"/>
                <a:gd name="T45" fmla="*/ 68 h 81"/>
                <a:gd name="T46" fmla="*/ 17 w 79"/>
                <a:gd name="T47" fmla="*/ 60 h 81"/>
                <a:gd name="T48" fmla="*/ 14 w 79"/>
                <a:gd name="T49" fmla="*/ 54 h 81"/>
                <a:gd name="T50" fmla="*/ 8 w 79"/>
                <a:gd name="T51" fmla="*/ 48 h 81"/>
                <a:gd name="T52" fmla="*/ 0 w 79"/>
                <a:gd name="T53" fmla="*/ 40 h 81"/>
                <a:gd name="T54" fmla="*/ 3 w 79"/>
                <a:gd name="T55" fmla="*/ 37 h 81"/>
                <a:gd name="T56" fmla="*/ 5 w 79"/>
                <a:gd name="T57" fmla="*/ 40 h 81"/>
                <a:gd name="T58" fmla="*/ 6 w 79"/>
                <a:gd name="T59" fmla="*/ 38 h 81"/>
                <a:gd name="T60" fmla="*/ 11 w 79"/>
                <a:gd name="T61" fmla="*/ 37 h 81"/>
                <a:gd name="T62" fmla="*/ 14 w 79"/>
                <a:gd name="T63" fmla="*/ 33 h 81"/>
                <a:gd name="T64" fmla="*/ 17 w 79"/>
                <a:gd name="T65" fmla="*/ 33 h 81"/>
                <a:gd name="T66" fmla="*/ 17 w 79"/>
                <a:gd name="T67" fmla="*/ 23 h 81"/>
                <a:gd name="T68" fmla="*/ 21 w 79"/>
                <a:gd name="T69" fmla="*/ 23 h 81"/>
                <a:gd name="T70" fmla="*/ 24 w 79"/>
                <a:gd name="T71" fmla="*/ 23 h 81"/>
                <a:gd name="T72" fmla="*/ 28 w 79"/>
                <a:gd name="T73" fmla="*/ 18 h 81"/>
                <a:gd name="T74" fmla="*/ 33 w 79"/>
                <a:gd name="T75" fmla="*/ 22 h 81"/>
                <a:gd name="T76" fmla="*/ 34 w 79"/>
                <a:gd name="T77" fmla="*/ 20 h 81"/>
                <a:gd name="T78" fmla="*/ 38 w 79"/>
                <a:gd name="T79" fmla="*/ 17 h 81"/>
                <a:gd name="T80" fmla="*/ 45 w 79"/>
                <a:gd name="T81" fmla="*/ 12 h 81"/>
                <a:gd name="T82" fmla="*/ 45 w 79"/>
                <a:gd name="T83" fmla="*/ 8 h 81"/>
                <a:gd name="T84" fmla="*/ 46 w 79"/>
                <a:gd name="T85" fmla="*/ 9 h 81"/>
                <a:gd name="T86" fmla="*/ 49 w 79"/>
                <a:gd name="T87" fmla="*/ 4 h 81"/>
                <a:gd name="T88" fmla="*/ 51 w 79"/>
                <a:gd name="T89" fmla="*/ 3 h 81"/>
                <a:gd name="T90" fmla="*/ 54 w 79"/>
                <a:gd name="T91" fmla="*/ 6 h 81"/>
                <a:gd name="T92" fmla="*/ 57 w 79"/>
                <a:gd name="T93" fmla="*/ 7 h 81"/>
                <a:gd name="T94" fmla="*/ 61 w 79"/>
                <a:gd name="T95" fmla="*/ 4 h 81"/>
                <a:gd name="T96" fmla="*/ 65 w 79"/>
                <a:gd name="T97" fmla="*/ 4 h 81"/>
                <a:gd name="T98" fmla="*/ 71 w 79"/>
                <a:gd name="T99" fmla="*/ 2 h 81"/>
                <a:gd name="T100" fmla="*/ 74 w 79"/>
                <a:gd name="T101" fmla="*/ 0 h 81"/>
                <a:gd name="T102" fmla="*/ 79 w 79"/>
                <a:gd name="T103" fmla="*/ 0 h 81"/>
                <a:gd name="T104" fmla="*/ 79 w 79"/>
                <a:gd name="T10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9" h="81">
                  <a:moveTo>
                    <a:pt x="79" y="0"/>
                  </a:moveTo>
                  <a:lnTo>
                    <a:pt x="77" y="2"/>
                  </a:lnTo>
                  <a:lnTo>
                    <a:pt x="76" y="6"/>
                  </a:lnTo>
                  <a:lnTo>
                    <a:pt x="77" y="13"/>
                  </a:lnTo>
                  <a:lnTo>
                    <a:pt x="73" y="19"/>
                  </a:lnTo>
                  <a:lnTo>
                    <a:pt x="71" y="27"/>
                  </a:lnTo>
                  <a:lnTo>
                    <a:pt x="69" y="35"/>
                  </a:lnTo>
                  <a:lnTo>
                    <a:pt x="70" y="40"/>
                  </a:lnTo>
                  <a:lnTo>
                    <a:pt x="69" y="48"/>
                  </a:lnTo>
                  <a:lnTo>
                    <a:pt x="67" y="51"/>
                  </a:lnTo>
                  <a:lnTo>
                    <a:pt x="65" y="59"/>
                  </a:lnTo>
                  <a:lnTo>
                    <a:pt x="65" y="64"/>
                  </a:lnTo>
                  <a:lnTo>
                    <a:pt x="62" y="68"/>
                  </a:lnTo>
                  <a:lnTo>
                    <a:pt x="62" y="74"/>
                  </a:lnTo>
                  <a:lnTo>
                    <a:pt x="64" y="77"/>
                  </a:lnTo>
                  <a:lnTo>
                    <a:pt x="60" y="81"/>
                  </a:lnTo>
                  <a:lnTo>
                    <a:pt x="55" y="80"/>
                  </a:lnTo>
                  <a:lnTo>
                    <a:pt x="53" y="76"/>
                  </a:lnTo>
                  <a:lnTo>
                    <a:pt x="48" y="74"/>
                  </a:lnTo>
                  <a:lnTo>
                    <a:pt x="43" y="77"/>
                  </a:lnTo>
                  <a:lnTo>
                    <a:pt x="33" y="71"/>
                  </a:lnTo>
                  <a:lnTo>
                    <a:pt x="30" y="74"/>
                  </a:lnTo>
                  <a:lnTo>
                    <a:pt x="25" y="68"/>
                  </a:lnTo>
                  <a:lnTo>
                    <a:pt x="17" y="60"/>
                  </a:lnTo>
                  <a:lnTo>
                    <a:pt x="14" y="54"/>
                  </a:lnTo>
                  <a:lnTo>
                    <a:pt x="8" y="48"/>
                  </a:lnTo>
                  <a:lnTo>
                    <a:pt x="0" y="40"/>
                  </a:lnTo>
                  <a:lnTo>
                    <a:pt x="3" y="37"/>
                  </a:lnTo>
                  <a:lnTo>
                    <a:pt x="5" y="40"/>
                  </a:lnTo>
                  <a:lnTo>
                    <a:pt x="6" y="38"/>
                  </a:lnTo>
                  <a:lnTo>
                    <a:pt x="11" y="37"/>
                  </a:lnTo>
                  <a:lnTo>
                    <a:pt x="14" y="33"/>
                  </a:lnTo>
                  <a:lnTo>
                    <a:pt x="17" y="33"/>
                  </a:lnTo>
                  <a:lnTo>
                    <a:pt x="17" y="23"/>
                  </a:lnTo>
                  <a:lnTo>
                    <a:pt x="21" y="23"/>
                  </a:lnTo>
                  <a:lnTo>
                    <a:pt x="24" y="23"/>
                  </a:lnTo>
                  <a:lnTo>
                    <a:pt x="28" y="18"/>
                  </a:lnTo>
                  <a:lnTo>
                    <a:pt x="33" y="22"/>
                  </a:lnTo>
                  <a:lnTo>
                    <a:pt x="34" y="20"/>
                  </a:lnTo>
                  <a:lnTo>
                    <a:pt x="38" y="17"/>
                  </a:lnTo>
                  <a:lnTo>
                    <a:pt x="45" y="12"/>
                  </a:lnTo>
                  <a:lnTo>
                    <a:pt x="45" y="8"/>
                  </a:lnTo>
                  <a:lnTo>
                    <a:pt x="46" y="9"/>
                  </a:lnTo>
                  <a:lnTo>
                    <a:pt x="49" y="4"/>
                  </a:lnTo>
                  <a:lnTo>
                    <a:pt x="51" y="3"/>
                  </a:lnTo>
                  <a:lnTo>
                    <a:pt x="54" y="6"/>
                  </a:lnTo>
                  <a:lnTo>
                    <a:pt x="57" y="7"/>
                  </a:lnTo>
                  <a:lnTo>
                    <a:pt x="61" y="4"/>
                  </a:lnTo>
                  <a:lnTo>
                    <a:pt x="65" y="4"/>
                  </a:lnTo>
                  <a:lnTo>
                    <a:pt x="71" y="2"/>
                  </a:lnTo>
                  <a:lnTo>
                    <a:pt x="74" y="0"/>
                  </a:lnTo>
                  <a:lnTo>
                    <a:pt x="79" y="0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72" name="Freeform 164">
              <a:extLst>
                <a:ext uri="{FF2B5EF4-FFF2-40B4-BE49-F238E27FC236}">
                  <a16:creationId xmlns:a16="http://schemas.microsoft.com/office/drawing/2014/main" id="{4720E7E1-BBA4-4C15-AF4D-59F5A13F6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4047" y="2327301"/>
              <a:ext cx="495192" cy="349171"/>
            </a:xfrm>
            <a:custGeom>
              <a:avLst/>
              <a:gdLst>
                <a:gd name="T0" fmla="*/ 312 w 312"/>
                <a:gd name="T1" fmla="*/ 26 h 220"/>
                <a:gd name="T2" fmla="*/ 292 w 312"/>
                <a:gd name="T3" fmla="*/ 32 h 220"/>
                <a:gd name="T4" fmla="*/ 283 w 312"/>
                <a:gd name="T5" fmla="*/ 34 h 220"/>
                <a:gd name="T6" fmla="*/ 286 w 312"/>
                <a:gd name="T7" fmla="*/ 23 h 220"/>
                <a:gd name="T8" fmla="*/ 268 w 312"/>
                <a:gd name="T9" fmla="*/ 17 h 220"/>
                <a:gd name="T10" fmla="*/ 251 w 312"/>
                <a:gd name="T11" fmla="*/ 22 h 220"/>
                <a:gd name="T12" fmla="*/ 247 w 312"/>
                <a:gd name="T13" fmla="*/ 34 h 220"/>
                <a:gd name="T14" fmla="*/ 238 w 312"/>
                <a:gd name="T15" fmla="*/ 41 h 220"/>
                <a:gd name="T16" fmla="*/ 223 w 312"/>
                <a:gd name="T17" fmla="*/ 37 h 220"/>
                <a:gd name="T18" fmla="*/ 208 w 312"/>
                <a:gd name="T19" fmla="*/ 37 h 220"/>
                <a:gd name="T20" fmla="*/ 192 w 312"/>
                <a:gd name="T21" fmla="*/ 29 h 220"/>
                <a:gd name="T22" fmla="*/ 186 w 312"/>
                <a:gd name="T23" fmla="*/ 34 h 220"/>
                <a:gd name="T24" fmla="*/ 178 w 312"/>
                <a:gd name="T25" fmla="*/ 34 h 220"/>
                <a:gd name="T26" fmla="*/ 179 w 312"/>
                <a:gd name="T27" fmla="*/ 45 h 220"/>
                <a:gd name="T28" fmla="*/ 155 w 312"/>
                <a:gd name="T29" fmla="*/ 42 h 220"/>
                <a:gd name="T30" fmla="*/ 153 w 312"/>
                <a:gd name="T31" fmla="*/ 51 h 220"/>
                <a:gd name="T32" fmla="*/ 141 w 312"/>
                <a:gd name="T33" fmla="*/ 51 h 220"/>
                <a:gd name="T34" fmla="*/ 135 w 312"/>
                <a:gd name="T35" fmla="*/ 63 h 220"/>
                <a:gd name="T36" fmla="*/ 124 w 312"/>
                <a:gd name="T37" fmla="*/ 81 h 220"/>
                <a:gd name="T38" fmla="*/ 108 w 312"/>
                <a:gd name="T39" fmla="*/ 104 h 220"/>
                <a:gd name="T40" fmla="*/ 113 w 312"/>
                <a:gd name="T41" fmla="*/ 110 h 220"/>
                <a:gd name="T42" fmla="*/ 109 w 312"/>
                <a:gd name="T43" fmla="*/ 117 h 220"/>
                <a:gd name="T44" fmla="*/ 96 w 312"/>
                <a:gd name="T45" fmla="*/ 117 h 220"/>
                <a:gd name="T46" fmla="*/ 89 w 312"/>
                <a:gd name="T47" fmla="*/ 132 h 220"/>
                <a:gd name="T48" fmla="*/ 92 w 312"/>
                <a:gd name="T49" fmla="*/ 155 h 220"/>
                <a:gd name="T50" fmla="*/ 101 w 312"/>
                <a:gd name="T51" fmla="*/ 164 h 220"/>
                <a:gd name="T52" fmla="*/ 99 w 312"/>
                <a:gd name="T53" fmla="*/ 184 h 220"/>
                <a:gd name="T54" fmla="*/ 89 w 312"/>
                <a:gd name="T55" fmla="*/ 196 h 220"/>
                <a:gd name="T56" fmla="*/ 84 w 312"/>
                <a:gd name="T57" fmla="*/ 206 h 220"/>
                <a:gd name="T58" fmla="*/ 74 w 312"/>
                <a:gd name="T59" fmla="*/ 195 h 220"/>
                <a:gd name="T60" fmla="*/ 49 w 312"/>
                <a:gd name="T61" fmla="*/ 216 h 220"/>
                <a:gd name="T62" fmla="*/ 30 w 312"/>
                <a:gd name="T63" fmla="*/ 220 h 220"/>
                <a:gd name="T64" fmla="*/ 11 w 312"/>
                <a:gd name="T65" fmla="*/ 211 h 220"/>
                <a:gd name="T66" fmla="*/ 6 w 312"/>
                <a:gd name="T67" fmla="*/ 192 h 220"/>
                <a:gd name="T68" fmla="*/ 0 w 312"/>
                <a:gd name="T69" fmla="*/ 152 h 220"/>
                <a:gd name="T70" fmla="*/ 12 w 312"/>
                <a:gd name="T71" fmla="*/ 141 h 220"/>
                <a:gd name="T72" fmla="*/ 45 w 312"/>
                <a:gd name="T73" fmla="*/ 127 h 220"/>
                <a:gd name="T74" fmla="*/ 69 w 312"/>
                <a:gd name="T75" fmla="*/ 109 h 220"/>
                <a:gd name="T76" fmla="*/ 90 w 312"/>
                <a:gd name="T77" fmla="*/ 86 h 220"/>
                <a:gd name="T78" fmla="*/ 117 w 312"/>
                <a:gd name="T79" fmla="*/ 54 h 220"/>
                <a:gd name="T80" fmla="*/ 136 w 312"/>
                <a:gd name="T81" fmla="*/ 43 h 220"/>
                <a:gd name="T82" fmla="*/ 166 w 312"/>
                <a:gd name="T83" fmla="*/ 22 h 220"/>
                <a:gd name="T84" fmla="*/ 192 w 312"/>
                <a:gd name="T85" fmla="*/ 15 h 220"/>
                <a:gd name="T86" fmla="*/ 212 w 312"/>
                <a:gd name="T87" fmla="*/ 16 h 220"/>
                <a:gd name="T88" fmla="*/ 226 w 312"/>
                <a:gd name="T89" fmla="*/ 3 h 220"/>
                <a:gd name="T90" fmla="*/ 249 w 312"/>
                <a:gd name="T91" fmla="*/ 3 h 220"/>
                <a:gd name="T92" fmla="*/ 269 w 312"/>
                <a:gd name="T93" fmla="*/ 0 h 220"/>
                <a:gd name="T94" fmla="*/ 310 w 312"/>
                <a:gd name="T95" fmla="*/ 12 h 220"/>
                <a:gd name="T96" fmla="*/ 295 w 312"/>
                <a:gd name="T97" fmla="*/ 16 h 220"/>
                <a:gd name="T98" fmla="*/ 312 w 312"/>
                <a:gd name="T99" fmla="*/ 26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2" h="220">
                  <a:moveTo>
                    <a:pt x="312" y="26"/>
                  </a:moveTo>
                  <a:lnTo>
                    <a:pt x="292" y="32"/>
                  </a:lnTo>
                  <a:lnTo>
                    <a:pt x="283" y="34"/>
                  </a:lnTo>
                  <a:lnTo>
                    <a:pt x="286" y="23"/>
                  </a:lnTo>
                  <a:lnTo>
                    <a:pt x="268" y="17"/>
                  </a:lnTo>
                  <a:lnTo>
                    <a:pt x="251" y="22"/>
                  </a:lnTo>
                  <a:lnTo>
                    <a:pt x="247" y="34"/>
                  </a:lnTo>
                  <a:lnTo>
                    <a:pt x="238" y="41"/>
                  </a:lnTo>
                  <a:lnTo>
                    <a:pt x="223" y="37"/>
                  </a:lnTo>
                  <a:lnTo>
                    <a:pt x="208" y="37"/>
                  </a:lnTo>
                  <a:lnTo>
                    <a:pt x="192" y="29"/>
                  </a:lnTo>
                  <a:lnTo>
                    <a:pt x="186" y="34"/>
                  </a:lnTo>
                  <a:lnTo>
                    <a:pt x="178" y="34"/>
                  </a:lnTo>
                  <a:lnTo>
                    <a:pt x="179" y="45"/>
                  </a:lnTo>
                  <a:lnTo>
                    <a:pt x="155" y="42"/>
                  </a:lnTo>
                  <a:lnTo>
                    <a:pt x="153" y="51"/>
                  </a:lnTo>
                  <a:lnTo>
                    <a:pt x="141" y="51"/>
                  </a:lnTo>
                  <a:lnTo>
                    <a:pt x="135" y="63"/>
                  </a:lnTo>
                  <a:lnTo>
                    <a:pt x="124" y="81"/>
                  </a:lnTo>
                  <a:lnTo>
                    <a:pt x="108" y="104"/>
                  </a:lnTo>
                  <a:lnTo>
                    <a:pt x="113" y="110"/>
                  </a:lnTo>
                  <a:lnTo>
                    <a:pt x="109" y="117"/>
                  </a:lnTo>
                  <a:lnTo>
                    <a:pt x="96" y="117"/>
                  </a:lnTo>
                  <a:lnTo>
                    <a:pt x="89" y="132"/>
                  </a:lnTo>
                  <a:lnTo>
                    <a:pt x="92" y="155"/>
                  </a:lnTo>
                  <a:lnTo>
                    <a:pt x="101" y="164"/>
                  </a:lnTo>
                  <a:lnTo>
                    <a:pt x="99" y="184"/>
                  </a:lnTo>
                  <a:lnTo>
                    <a:pt x="89" y="196"/>
                  </a:lnTo>
                  <a:lnTo>
                    <a:pt x="84" y="206"/>
                  </a:lnTo>
                  <a:lnTo>
                    <a:pt x="74" y="195"/>
                  </a:lnTo>
                  <a:lnTo>
                    <a:pt x="49" y="216"/>
                  </a:lnTo>
                  <a:lnTo>
                    <a:pt x="30" y="220"/>
                  </a:lnTo>
                  <a:lnTo>
                    <a:pt x="11" y="211"/>
                  </a:lnTo>
                  <a:lnTo>
                    <a:pt x="6" y="192"/>
                  </a:lnTo>
                  <a:lnTo>
                    <a:pt x="0" y="152"/>
                  </a:lnTo>
                  <a:lnTo>
                    <a:pt x="12" y="141"/>
                  </a:lnTo>
                  <a:lnTo>
                    <a:pt x="45" y="127"/>
                  </a:lnTo>
                  <a:lnTo>
                    <a:pt x="69" y="109"/>
                  </a:lnTo>
                  <a:lnTo>
                    <a:pt x="90" y="86"/>
                  </a:lnTo>
                  <a:lnTo>
                    <a:pt x="117" y="54"/>
                  </a:lnTo>
                  <a:lnTo>
                    <a:pt x="136" y="43"/>
                  </a:lnTo>
                  <a:lnTo>
                    <a:pt x="166" y="22"/>
                  </a:lnTo>
                  <a:lnTo>
                    <a:pt x="192" y="15"/>
                  </a:lnTo>
                  <a:lnTo>
                    <a:pt x="212" y="16"/>
                  </a:lnTo>
                  <a:lnTo>
                    <a:pt x="226" y="3"/>
                  </a:lnTo>
                  <a:lnTo>
                    <a:pt x="249" y="3"/>
                  </a:lnTo>
                  <a:lnTo>
                    <a:pt x="269" y="0"/>
                  </a:lnTo>
                  <a:lnTo>
                    <a:pt x="310" y="12"/>
                  </a:lnTo>
                  <a:lnTo>
                    <a:pt x="295" y="16"/>
                  </a:lnTo>
                  <a:lnTo>
                    <a:pt x="312" y="2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73" name="Freeform 165">
              <a:extLst>
                <a:ext uri="{FF2B5EF4-FFF2-40B4-BE49-F238E27FC236}">
                  <a16:creationId xmlns:a16="http://schemas.microsoft.com/office/drawing/2014/main" id="{FFD08E04-E4C7-4DE6-B540-902B50A83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4817" y="2157478"/>
              <a:ext cx="68247" cy="20633"/>
            </a:xfrm>
            <a:custGeom>
              <a:avLst/>
              <a:gdLst>
                <a:gd name="T0" fmla="*/ 43 w 43"/>
                <a:gd name="T1" fmla="*/ 8 h 13"/>
                <a:gd name="T2" fmla="*/ 21 w 43"/>
                <a:gd name="T3" fmla="*/ 13 h 13"/>
                <a:gd name="T4" fmla="*/ 1 w 43"/>
                <a:gd name="T5" fmla="*/ 10 h 13"/>
                <a:gd name="T6" fmla="*/ 8 w 43"/>
                <a:gd name="T7" fmla="*/ 7 h 13"/>
                <a:gd name="T8" fmla="*/ 0 w 43"/>
                <a:gd name="T9" fmla="*/ 2 h 13"/>
                <a:gd name="T10" fmla="*/ 21 w 43"/>
                <a:gd name="T11" fmla="*/ 0 h 13"/>
                <a:gd name="T12" fmla="*/ 27 w 43"/>
                <a:gd name="T13" fmla="*/ 4 h 13"/>
                <a:gd name="T14" fmla="*/ 43 w 43"/>
                <a:gd name="T15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13">
                  <a:moveTo>
                    <a:pt x="43" y="8"/>
                  </a:moveTo>
                  <a:lnTo>
                    <a:pt x="21" y="13"/>
                  </a:lnTo>
                  <a:lnTo>
                    <a:pt x="1" y="10"/>
                  </a:lnTo>
                  <a:lnTo>
                    <a:pt x="8" y="7"/>
                  </a:lnTo>
                  <a:lnTo>
                    <a:pt x="0" y="2"/>
                  </a:lnTo>
                  <a:lnTo>
                    <a:pt x="21" y="0"/>
                  </a:lnTo>
                  <a:lnTo>
                    <a:pt x="27" y="4"/>
                  </a:lnTo>
                  <a:lnTo>
                    <a:pt x="43" y="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74" name="Freeform 166">
              <a:extLst>
                <a:ext uri="{FF2B5EF4-FFF2-40B4-BE49-F238E27FC236}">
                  <a16:creationId xmlns:a16="http://schemas.microsoft.com/office/drawing/2014/main" id="{B183E5FB-6560-4C45-AC6D-7051F80E2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3882" y="2122560"/>
              <a:ext cx="188871" cy="73008"/>
            </a:xfrm>
            <a:custGeom>
              <a:avLst/>
              <a:gdLst>
                <a:gd name="T0" fmla="*/ 82 w 119"/>
                <a:gd name="T1" fmla="*/ 5 h 46"/>
                <a:gd name="T2" fmla="*/ 119 w 119"/>
                <a:gd name="T3" fmla="*/ 15 h 46"/>
                <a:gd name="T4" fmla="*/ 94 w 119"/>
                <a:gd name="T5" fmla="*/ 20 h 46"/>
                <a:gd name="T6" fmla="*/ 90 w 119"/>
                <a:gd name="T7" fmla="*/ 30 h 46"/>
                <a:gd name="T8" fmla="*/ 81 w 119"/>
                <a:gd name="T9" fmla="*/ 33 h 46"/>
                <a:gd name="T10" fmla="*/ 79 w 119"/>
                <a:gd name="T11" fmla="*/ 45 h 46"/>
                <a:gd name="T12" fmla="*/ 65 w 119"/>
                <a:gd name="T13" fmla="*/ 46 h 46"/>
                <a:gd name="T14" fmla="*/ 40 w 119"/>
                <a:gd name="T15" fmla="*/ 37 h 46"/>
                <a:gd name="T16" fmla="*/ 49 w 119"/>
                <a:gd name="T17" fmla="*/ 32 h 46"/>
                <a:gd name="T18" fmla="*/ 32 w 119"/>
                <a:gd name="T19" fmla="*/ 28 h 46"/>
                <a:gd name="T20" fmla="*/ 9 w 119"/>
                <a:gd name="T21" fmla="*/ 16 h 46"/>
                <a:gd name="T22" fmla="*/ 0 w 119"/>
                <a:gd name="T23" fmla="*/ 6 h 46"/>
                <a:gd name="T24" fmla="*/ 28 w 119"/>
                <a:gd name="T25" fmla="*/ 1 h 46"/>
                <a:gd name="T26" fmla="*/ 34 w 119"/>
                <a:gd name="T27" fmla="*/ 6 h 46"/>
                <a:gd name="T28" fmla="*/ 49 w 119"/>
                <a:gd name="T29" fmla="*/ 6 h 46"/>
                <a:gd name="T30" fmla="*/ 52 w 119"/>
                <a:gd name="T31" fmla="*/ 1 h 46"/>
                <a:gd name="T32" fmla="*/ 68 w 119"/>
                <a:gd name="T33" fmla="*/ 0 h 46"/>
                <a:gd name="T34" fmla="*/ 82 w 119"/>
                <a:gd name="T35" fmla="*/ 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9" h="46">
                  <a:moveTo>
                    <a:pt x="82" y="5"/>
                  </a:moveTo>
                  <a:lnTo>
                    <a:pt x="119" y="15"/>
                  </a:lnTo>
                  <a:lnTo>
                    <a:pt x="94" y="20"/>
                  </a:lnTo>
                  <a:lnTo>
                    <a:pt x="90" y="30"/>
                  </a:lnTo>
                  <a:lnTo>
                    <a:pt x="81" y="33"/>
                  </a:lnTo>
                  <a:lnTo>
                    <a:pt x="79" y="45"/>
                  </a:lnTo>
                  <a:lnTo>
                    <a:pt x="65" y="46"/>
                  </a:lnTo>
                  <a:lnTo>
                    <a:pt x="40" y="37"/>
                  </a:lnTo>
                  <a:lnTo>
                    <a:pt x="49" y="32"/>
                  </a:lnTo>
                  <a:lnTo>
                    <a:pt x="32" y="28"/>
                  </a:lnTo>
                  <a:lnTo>
                    <a:pt x="9" y="16"/>
                  </a:lnTo>
                  <a:lnTo>
                    <a:pt x="0" y="6"/>
                  </a:lnTo>
                  <a:lnTo>
                    <a:pt x="28" y="1"/>
                  </a:lnTo>
                  <a:lnTo>
                    <a:pt x="34" y="6"/>
                  </a:lnTo>
                  <a:lnTo>
                    <a:pt x="49" y="6"/>
                  </a:lnTo>
                  <a:lnTo>
                    <a:pt x="52" y="1"/>
                  </a:lnTo>
                  <a:lnTo>
                    <a:pt x="68" y="0"/>
                  </a:lnTo>
                  <a:lnTo>
                    <a:pt x="82" y="5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75" name="Freeform 167">
              <a:extLst>
                <a:ext uri="{FF2B5EF4-FFF2-40B4-BE49-F238E27FC236}">
                  <a16:creationId xmlns:a16="http://schemas.microsoft.com/office/drawing/2014/main" id="{10EB9217-ABBD-49E8-A0B5-472DB8F4A7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6570" y="2109864"/>
              <a:ext cx="166651" cy="26981"/>
            </a:xfrm>
            <a:custGeom>
              <a:avLst/>
              <a:gdLst>
                <a:gd name="T0" fmla="*/ 83 w 105"/>
                <a:gd name="T1" fmla="*/ 4 h 17"/>
                <a:gd name="T2" fmla="*/ 105 w 105"/>
                <a:gd name="T3" fmla="*/ 8 h 17"/>
                <a:gd name="T4" fmla="*/ 92 w 105"/>
                <a:gd name="T5" fmla="*/ 15 h 17"/>
                <a:gd name="T6" fmla="*/ 62 w 105"/>
                <a:gd name="T7" fmla="*/ 17 h 17"/>
                <a:gd name="T8" fmla="*/ 30 w 105"/>
                <a:gd name="T9" fmla="*/ 14 h 17"/>
                <a:gd name="T10" fmla="*/ 27 w 105"/>
                <a:gd name="T11" fmla="*/ 11 h 17"/>
                <a:gd name="T12" fmla="*/ 12 w 105"/>
                <a:gd name="T13" fmla="*/ 11 h 17"/>
                <a:gd name="T14" fmla="*/ 0 w 105"/>
                <a:gd name="T15" fmla="*/ 5 h 17"/>
                <a:gd name="T16" fmla="*/ 31 w 105"/>
                <a:gd name="T17" fmla="*/ 2 h 17"/>
                <a:gd name="T18" fmla="*/ 46 w 105"/>
                <a:gd name="T19" fmla="*/ 5 h 17"/>
                <a:gd name="T20" fmla="*/ 56 w 105"/>
                <a:gd name="T21" fmla="*/ 0 h 17"/>
                <a:gd name="T22" fmla="*/ 83 w 105"/>
                <a:gd name="T23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17">
                  <a:moveTo>
                    <a:pt x="83" y="4"/>
                  </a:moveTo>
                  <a:lnTo>
                    <a:pt x="105" y="8"/>
                  </a:lnTo>
                  <a:lnTo>
                    <a:pt x="92" y="15"/>
                  </a:lnTo>
                  <a:lnTo>
                    <a:pt x="62" y="17"/>
                  </a:lnTo>
                  <a:lnTo>
                    <a:pt x="30" y="14"/>
                  </a:lnTo>
                  <a:lnTo>
                    <a:pt x="27" y="11"/>
                  </a:lnTo>
                  <a:lnTo>
                    <a:pt x="12" y="11"/>
                  </a:lnTo>
                  <a:lnTo>
                    <a:pt x="0" y="5"/>
                  </a:lnTo>
                  <a:lnTo>
                    <a:pt x="31" y="2"/>
                  </a:lnTo>
                  <a:lnTo>
                    <a:pt x="46" y="5"/>
                  </a:lnTo>
                  <a:lnTo>
                    <a:pt x="56" y="0"/>
                  </a:lnTo>
                  <a:lnTo>
                    <a:pt x="83" y="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76" name="Freeform 168">
              <a:extLst>
                <a:ext uri="{FF2B5EF4-FFF2-40B4-BE49-F238E27FC236}">
                  <a16:creationId xmlns:a16="http://schemas.microsoft.com/office/drawing/2014/main" id="{1587463B-FB5D-400F-AC51-235B47762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6247" y="3492261"/>
              <a:ext cx="220614" cy="122209"/>
            </a:xfrm>
            <a:custGeom>
              <a:avLst/>
              <a:gdLst>
                <a:gd name="T0" fmla="*/ 134 w 139"/>
                <a:gd name="T1" fmla="*/ 49 h 77"/>
                <a:gd name="T2" fmla="*/ 134 w 139"/>
                <a:gd name="T3" fmla="*/ 57 h 77"/>
                <a:gd name="T4" fmla="*/ 139 w 139"/>
                <a:gd name="T5" fmla="*/ 69 h 77"/>
                <a:gd name="T6" fmla="*/ 138 w 139"/>
                <a:gd name="T7" fmla="*/ 77 h 77"/>
                <a:gd name="T8" fmla="*/ 125 w 139"/>
                <a:gd name="T9" fmla="*/ 77 h 77"/>
                <a:gd name="T10" fmla="*/ 104 w 139"/>
                <a:gd name="T11" fmla="*/ 72 h 77"/>
                <a:gd name="T12" fmla="*/ 91 w 139"/>
                <a:gd name="T13" fmla="*/ 71 h 77"/>
                <a:gd name="T14" fmla="*/ 80 w 139"/>
                <a:gd name="T15" fmla="*/ 61 h 77"/>
                <a:gd name="T16" fmla="*/ 57 w 139"/>
                <a:gd name="T17" fmla="*/ 58 h 77"/>
                <a:gd name="T18" fmla="*/ 34 w 139"/>
                <a:gd name="T19" fmla="*/ 48 h 77"/>
                <a:gd name="T20" fmla="*/ 17 w 139"/>
                <a:gd name="T21" fmla="*/ 39 h 77"/>
                <a:gd name="T22" fmla="*/ 0 w 139"/>
                <a:gd name="T23" fmla="*/ 31 h 77"/>
                <a:gd name="T24" fmla="*/ 3 w 139"/>
                <a:gd name="T25" fmla="*/ 14 h 77"/>
                <a:gd name="T26" fmla="*/ 11 w 139"/>
                <a:gd name="T27" fmla="*/ 5 h 77"/>
                <a:gd name="T28" fmla="*/ 17 w 139"/>
                <a:gd name="T29" fmla="*/ 0 h 77"/>
                <a:gd name="T30" fmla="*/ 31 w 139"/>
                <a:gd name="T31" fmla="*/ 6 h 77"/>
                <a:gd name="T32" fmla="*/ 50 w 139"/>
                <a:gd name="T33" fmla="*/ 19 h 77"/>
                <a:gd name="T34" fmla="*/ 60 w 139"/>
                <a:gd name="T35" fmla="*/ 21 h 77"/>
                <a:gd name="T36" fmla="*/ 67 w 139"/>
                <a:gd name="T37" fmla="*/ 31 h 77"/>
                <a:gd name="T38" fmla="*/ 80 w 139"/>
                <a:gd name="T39" fmla="*/ 34 h 77"/>
                <a:gd name="T40" fmla="*/ 95 w 139"/>
                <a:gd name="T41" fmla="*/ 43 h 77"/>
                <a:gd name="T42" fmla="*/ 114 w 139"/>
                <a:gd name="T43" fmla="*/ 47 h 77"/>
                <a:gd name="T44" fmla="*/ 134 w 139"/>
                <a:gd name="T45" fmla="*/ 49 h 77"/>
                <a:gd name="T46" fmla="*/ 134 w 139"/>
                <a:gd name="T47" fmla="*/ 4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9" h="77">
                  <a:moveTo>
                    <a:pt x="134" y="49"/>
                  </a:moveTo>
                  <a:lnTo>
                    <a:pt x="134" y="57"/>
                  </a:lnTo>
                  <a:lnTo>
                    <a:pt x="139" y="69"/>
                  </a:lnTo>
                  <a:lnTo>
                    <a:pt x="138" y="77"/>
                  </a:lnTo>
                  <a:lnTo>
                    <a:pt x="125" y="77"/>
                  </a:lnTo>
                  <a:lnTo>
                    <a:pt x="104" y="72"/>
                  </a:lnTo>
                  <a:lnTo>
                    <a:pt x="91" y="71"/>
                  </a:lnTo>
                  <a:lnTo>
                    <a:pt x="80" y="61"/>
                  </a:lnTo>
                  <a:lnTo>
                    <a:pt x="57" y="58"/>
                  </a:lnTo>
                  <a:lnTo>
                    <a:pt x="34" y="48"/>
                  </a:lnTo>
                  <a:lnTo>
                    <a:pt x="17" y="39"/>
                  </a:lnTo>
                  <a:lnTo>
                    <a:pt x="0" y="31"/>
                  </a:lnTo>
                  <a:lnTo>
                    <a:pt x="3" y="14"/>
                  </a:lnTo>
                  <a:lnTo>
                    <a:pt x="11" y="5"/>
                  </a:lnTo>
                  <a:lnTo>
                    <a:pt x="17" y="0"/>
                  </a:lnTo>
                  <a:lnTo>
                    <a:pt x="31" y="6"/>
                  </a:lnTo>
                  <a:lnTo>
                    <a:pt x="50" y="19"/>
                  </a:lnTo>
                  <a:lnTo>
                    <a:pt x="60" y="21"/>
                  </a:lnTo>
                  <a:lnTo>
                    <a:pt x="67" y="31"/>
                  </a:lnTo>
                  <a:lnTo>
                    <a:pt x="80" y="34"/>
                  </a:lnTo>
                  <a:lnTo>
                    <a:pt x="95" y="43"/>
                  </a:lnTo>
                  <a:lnTo>
                    <a:pt x="114" y="47"/>
                  </a:lnTo>
                  <a:lnTo>
                    <a:pt x="134" y="49"/>
                  </a:lnTo>
                  <a:lnTo>
                    <a:pt x="134" y="4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77" name="Freeform 169">
              <a:extLst>
                <a:ext uri="{FF2B5EF4-FFF2-40B4-BE49-F238E27FC236}">
                  <a16:creationId xmlns:a16="http://schemas.microsoft.com/office/drawing/2014/main" id="{7228CC87-ACE3-407D-8335-6E2EE5280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4247" y="3658912"/>
              <a:ext cx="193633" cy="250768"/>
            </a:xfrm>
            <a:custGeom>
              <a:avLst/>
              <a:gdLst>
                <a:gd name="T0" fmla="*/ 21 w 122"/>
                <a:gd name="T1" fmla="*/ 158 h 158"/>
                <a:gd name="T2" fmla="*/ 14 w 122"/>
                <a:gd name="T3" fmla="*/ 144 h 158"/>
                <a:gd name="T4" fmla="*/ 0 w 122"/>
                <a:gd name="T5" fmla="*/ 112 h 158"/>
                <a:gd name="T6" fmla="*/ 48 w 122"/>
                <a:gd name="T7" fmla="*/ 94 h 158"/>
                <a:gd name="T8" fmla="*/ 55 w 122"/>
                <a:gd name="T9" fmla="*/ 55 h 158"/>
                <a:gd name="T10" fmla="*/ 46 w 122"/>
                <a:gd name="T11" fmla="*/ 42 h 158"/>
                <a:gd name="T12" fmla="*/ 46 w 122"/>
                <a:gd name="T13" fmla="*/ 35 h 158"/>
                <a:gd name="T14" fmla="*/ 50 w 122"/>
                <a:gd name="T15" fmla="*/ 26 h 158"/>
                <a:gd name="T16" fmla="*/ 50 w 122"/>
                <a:gd name="T17" fmla="*/ 19 h 158"/>
                <a:gd name="T18" fmla="*/ 57 w 122"/>
                <a:gd name="T19" fmla="*/ 15 h 158"/>
                <a:gd name="T20" fmla="*/ 54 w 122"/>
                <a:gd name="T21" fmla="*/ 12 h 158"/>
                <a:gd name="T22" fmla="*/ 54 w 122"/>
                <a:gd name="T23" fmla="*/ 0 h 158"/>
                <a:gd name="T24" fmla="*/ 62 w 122"/>
                <a:gd name="T25" fmla="*/ 0 h 158"/>
                <a:gd name="T26" fmla="*/ 71 w 122"/>
                <a:gd name="T27" fmla="*/ 13 h 158"/>
                <a:gd name="T28" fmla="*/ 80 w 122"/>
                <a:gd name="T29" fmla="*/ 20 h 158"/>
                <a:gd name="T30" fmla="*/ 93 w 122"/>
                <a:gd name="T31" fmla="*/ 23 h 158"/>
                <a:gd name="T32" fmla="*/ 102 w 122"/>
                <a:gd name="T33" fmla="*/ 26 h 158"/>
                <a:gd name="T34" fmla="*/ 111 w 122"/>
                <a:gd name="T35" fmla="*/ 37 h 158"/>
                <a:gd name="T36" fmla="*/ 117 w 122"/>
                <a:gd name="T37" fmla="*/ 43 h 158"/>
                <a:gd name="T38" fmla="*/ 122 w 122"/>
                <a:gd name="T39" fmla="*/ 46 h 158"/>
                <a:gd name="T40" fmla="*/ 122 w 122"/>
                <a:gd name="T41" fmla="*/ 49 h 158"/>
                <a:gd name="T42" fmla="*/ 118 w 122"/>
                <a:gd name="T43" fmla="*/ 61 h 158"/>
                <a:gd name="T44" fmla="*/ 116 w 122"/>
                <a:gd name="T45" fmla="*/ 66 h 158"/>
                <a:gd name="T46" fmla="*/ 109 w 122"/>
                <a:gd name="T47" fmla="*/ 72 h 158"/>
                <a:gd name="T48" fmla="*/ 104 w 122"/>
                <a:gd name="T49" fmla="*/ 86 h 158"/>
                <a:gd name="T50" fmla="*/ 97 w 122"/>
                <a:gd name="T51" fmla="*/ 84 h 158"/>
                <a:gd name="T52" fmla="*/ 94 w 122"/>
                <a:gd name="T53" fmla="*/ 89 h 158"/>
                <a:gd name="T54" fmla="*/ 91 w 122"/>
                <a:gd name="T55" fmla="*/ 98 h 158"/>
                <a:gd name="T56" fmla="*/ 95 w 122"/>
                <a:gd name="T57" fmla="*/ 112 h 158"/>
                <a:gd name="T58" fmla="*/ 94 w 122"/>
                <a:gd name="T59" fmla="*/ 114 h 158"/>
                <a:gd name="T60" fmla="*/ 86 w 122"/>
                <a:gd name="T61" fmla="*/ 114 h 158"/>
                <a:gd name="T62" fmla="*/ 77 w 122"/>
                <a:gd name="T63" fmla="*/ 120 h 158"/>
                <a:gd name="T64" fmla="*/ 75 w 122"/>
                <a:gd name="T65" fmla="*/ 130 h 158"/>
                <a:gd name="T66" fmla="*/ 72 w 122"/>
                <a:gd name="T67" fmla="*/ 134 h 158"/>
                <a:gd name="T68" fmla="*/ 62 w 122"/>
                <a:gd name="T69" fmla="*/ 134 h 158"/>
                <a:gd name="T70" fmla="*/ 56 w 122"/>
                <a:gd name="T71" fmla="*/ 138 h 158"/>
                <a:gd name="T72" fmla="*/ 56 w 122"/>
                <a:gd name="T73" fmla="*/ 146 h 158"/>
                <a:gd name="T74" fmla="*/ 48 w 122"/>
                <a:gd name="T75" fmla="*/ 152 h 158"/>
                <a:gd name="T76" fmla="*/ 40 w 122"/>
                <a:gd name="T77" fmla="*/ 150 h 158"/>
                <a:gd name="T78" fmla="*/ 28 w 122"/>
                <a:gd name="T79" fmla="*/ 156 h 158"/>
                <a:gd name="T80" fmla="*/ 21 w 122"/>
                <a:gd name="T8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2" h="158">
                  <a:moveTo>
                    <a:pt x="21" y="158"/>
                  </a:moveTo>
                  <a:lnTo>
                    <a:pt x="14" y="144"/>
                  </a:lnTo>
                  <a:lnTo>
                    <a:pt x="0" y="112"/>
                  </a:lnTo>
                  <a:lnTo>
                    <a:pt x="48" y="94"/>
                  </a:lnTo>
                  <a:lnTo>
                    <a:pt x="55" y="55"/>
                  </a:lnTo>
                  <a:lnTo>
                    <a:pt x="46" y="42"/>
                  </a:lnTo>
                  <a:lnTo>
                    <a:pt x="46" y="35"/>
                  </a:lnTo>
                  <a:lnTo>
                    <a:pt x="50" y="26"/>
                  </a:lnTo>
                  <a:lnTo>
                    <a:pt x="50" y="19"/>
                  </a:lnTo>
                  <a:lnTo>
                    <a:pt x="57" y="15"/>
                  </a:lnTo>
                  <a:lnTo>
                    <a:pt x="54" y="12"/>
                  </a:lnTo>
                  <a:lnTo>
                    <a:pt x="54" y="0"/>
                  </a:lnTo>
                  <a:lnTo>
                    <a:pt x="62" y="0"/>
                  </a:lnTo>
                  <a:lnTo>
                    <a:pt x="71" y="13"/>
                  </a:lnTo>
                  <a:lnTo>
                    <a:pt x="80" y="20"/>
                  </a:lnTo>
                  <a:lnTo>
                    <a:pt x="93" y="23"/>
                  </a:lnTo>
                  <a:lnTo>
                    <a:pt x="102" y="26"/>
                  </a:lnTo>
                  <a:lnTo>
                    <a:pt x="111" y="37"/>
                  </a:lnTo>
                  <a:lnTo>
                    <a:pt x="117" y="43"/>
                  </a:lnTo>
                  <a:lnTo>
                    <a:pt x="122" y="46"/>
                  </a:lnTo>
                  <a:lnTo>
                    <a:pt x="122" y="49"/>
                  </a:lnTo>
                  <a:lnTo>
                    <a:pt x="118" y="61"/>
                  </a:lnTo>
                  <a:lnTo>
                    <a:pt x="116" y="66"/>
                  </a:lnTo>
                  <a:lnTo>
                    <a:pt x="109" y="72"/>
                  </a:lnTo>
                  <a:lnTo>
                    <a:pt x="104" y="86"/>
                  </a:lnTo>
                  <a:lnTo>
                    <a:pt x="97" y="84"/>
                  </a:lnTo>
                  <a:lnTo>
                    <a:pt x="94" y="89"/>
                  </a:lnTo>
                  <a:lnTo>
                    <a:pt x="91" y="98"/>
                  </a:lnTo>
                  <a:lnTo>
                    <a:pt x="95" y="112"/>
                  </a:lnTo>
                  <a:lnTo>
                    <a:pt x="94" y="114"/>
                  </a:lnTo>
                  <a:lnTo>
                    <a:pt x="86" y="114"/>
                  </a:lnTo>
                  <a:lnTo>
                    <a:pt x="77" y="120"/>
                  </a:lnTo>
                  <a:lnTo>
                    <a:pt x="75" y="130"/>
                  </a:lnTo>
                  <a:lnTo>
                    <a:pt x="72" y="134"/>
                  </a:lnTo>
                  <a:lnTo>
                    <a:pt x="62" y="134"/>
                  </a:lnTo>
                  <a:lnTo>
                    <a:pt x="56" y="138"/>
                  </a:lnTo>
                  <a:lnTo>
                    <a:pt x="56" y="146"/>
                  </a:lnTo>
                  <a:lnTo>
                    <a:pt x="48" y="152"/>
                  </a:lnTo>
                  <a:lnTo>
                    <a:pt x="40" y="150"/>
                  </a:lnTo>
                  <a:lnTo>
                    <a:pt x="28" y="156"/>
                  </a:lnTo>
                  <a:lnTo>
                    <a:pt x="21" y="15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78" name="Freeform 170">
              <a:extLst>
                <a:ext uri="{FF2B5EF4-FFF2-40B4-BE49-F238E27FC236}">
                  <a16:creationId xmlns:a16="http://schemas.microsoft.com/office/drawing/2014/main" id="{5D397A5F-7B16-4BAF-A02B-344E0819BBF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9953" y="3614472"/>
              <a:ext cx="9523" cy="20633"/>
            </a:xfrm>
            <a:custGeom>
              <a:avLst/>
              <a:gdLst>
                <a:gd name="T0" fmla="*/ 4 w 6"/>
                <a:gd name="T1" fmla="*/ 13 h 13"/>
                <a:gd name="T2" fmla="*/ 0 w 6"/>
                <a:gd name="T3" fmla="*/ 6 h 13"/>
                <a:gd name="T4" fmla="*/ 4 w 6"/>
                <a:gd name="T5" fmla="*/ 0 h 13"/>
                <a:gd name="T6" fmla="*/ 6 w 6"/>
                <a:gd name="T7" fmla="*/ 2 h 13"/>
                <a:gd name="T8" fmla="*/ 6 w 6"/>
                <a:gd name="T9" fmla="*/ 9 h 13"/>
                <a:gd name="T10" fmla="*/ 4 w 6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3">
                  <a:moveTo>
                    <a:pt x="4" y="13"/>
                  </a:moveTo>
                  <a:lnTo>
                    <a:pt x="0" y="6"/>
                  </a:lnTo>
                  <a:lnTo>
                    <a:pt x="4" y="0"/>
                  </a:lnTo>
                  <a:lnTo>
                    <a:pt x="6" y="2"/>
                  </a:lnTo>
                  <a:lnTo>
                    <a:pt x="6" y="9"/>
                  </a:lnTo>
                  <a:lnTo>
                    <a:pt x="4" y="1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79" name="Freeform 171">
              <a:extLst>
                <a:ext uri="{FF2B5EF4-FFF2-40B4-BE49-F238E27FC236}">
                  <a16:creationId xmlns:a16="http://schemas.microsoft.com/office/drawing/2014/main" id="{9B46A0C7-6B30-48E5-AF9A-E25854FC5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7880" y="3290696"/>
              <a:ext cx="393615" cy="404720"/>
            </a:xfrm>
            <a:custGeom>
              <a:avLst/>
              <a:gdLst>
                <a:gd name="T0" fmla="*/ 237 w 248"/>
                <a:gd name="T1" fmla="*/ 47 h 255"/>
                <a:gd name="T2" fmla="*/ 194 w 248"/>
                <a:gd name="T3" fmla="*/ 45 h 255"/>
                <a:gd name="T4" fmla="*/ 199 w 248"/>
                <a:gd name="T5" fmla="*/ 70 h 255"/>
                <a:gd name="T6" fmla="*/ 223 w 248"/>
                <a:gd name="T7" fmla="*/ 92 h 255"/>
                <a:gd name="T8" fmla="*/ 214 w 248"/>
                <a:gd name="T9" fmla="*/ 117 h 255"/>
                <a:gd name="T10" fmla="*/ 196 w 248"/>
                <a:gd name="T11" fmla="*/ 155 h 255"/>
                <a:gd name="T12" fmla="*/ 163 w 248"/>
                <a:gd name="T13" fmla="*/ 173 h 255"/>
                <a:gd name="T14" fmla="*/ 160 w 248"/>
                <a:gd name="T15" fmla="*/ 202 h 255"/>
                <a:gd name="T16" fmla="*/ 175 w 248"/>
                <a:gd name="T17" fmla="*/ 227 h 255"/>
                <a:gd name="T18" fmla="*/ 145 w 248"/>
                <a:gd name="T19" fmla="*/ 243 h 255"/>
                <a:gd name="T20" fmla="*/ 123 w 248"/>
                <a:gd name="T21" fmla="*/ 250 h 255"/>
                <a:gd name="T22" fmla="*/ 102 w 248"/>
                <a:gd name="T23" fmla="*/ 222 h 255"/>
                <a:gd name="T24" fmla="*/ 46 w 248"/>
                <a:gd name="T25" fmla="*/ 227 h 255"/>
                <a:gd name="T26" fmla="*/ 26 w 248"/>
                <a:gd name="T27" fmla="*/ 207 h 255"/>
                <a:gd name="T28" fmla="*/ 46 w 248"/>
                <a:gd name="T29" fmla="*/ 188 h 255"/>
                <a:gd name="T30" fmla="*/ 35 w 248"/>
                <a:gd name="T31" fmla="*/ 169 h 255"/>
                <a:gd name="T32" fmla="*/ 9 w 248"/>
                <a:gd name="T33" fmla="*/ 149 h 255"/>
                <a:gd name="T34" fmla="*/ 29 w 248"/>
                <a:gd name="T35" fmla="*/ 148 h 255"/>
                <a:gd name="T36" fmla="*/ 54 w 248"/>
                <a:gd name="T37" fmla="*/ 148 h 255"/>
                <a:gd name="T38" fmla="*/ 69 w 248"/>
                <a:gd name="T39" fmla="*/ 145 h 255"/>
                <a:gd name="T40" fmla="*/ 86 w 248"/>
                <a:gd name="T41" fmla="*/ 121 h 255"/>
                <a:gd name="T42" fmla="*/ 105 w 248"/>
                <a:gd name="T43" fmla="*/ 110 h 255"/>
                <a:gd name="T44" fmla="*/ 117 w 248"/>
                <a:gd name="T45" fmla="*/ 103 h 255"/>
                <a:gd name="T46" fmla="*/ 129 w 248"/>
                <a:gd name="T47" fmla="*/ 99 h 255"/>
                <a:gd name="T48" fmla="*/ 129 w 248"/>
                <a:gd name="T49" fmla="*/ 76 h 255"/>
                <a:gd name="T50" fmla="*/ 129 w 248"/>
                <a:gd name="T51" fmla="*/ 59 h 255"/>
                <a:gd name="T52" fmla="*/ 148 w 248"/>
                <a:gd name="T53" fmla="*/ 53 h 255"/>
                <a:gd name="T54" fmla="*/ 151 w 248"/>
                <a:gd name="T55" fmla="*/ 37 h 255"/>
                <a:gd name="T56" fmla="*/ 141 w 248"/>
                <a:gd name="T57" fmla="*/ 20 h 255"/>
                <a:gd name="T58" fmla="*/ 164 w 248"/>
                <a:gd name="T59" fmla="*/ 7 h 255"/>
                <a:gd name="T60" fmla="*/ 188 w 248"/>
                <a:gd name="T61" fmla="*/ 2 h 255"/>
                <a:gd name="T62" fmla="*/ 211 w 248"/>
                <a:gd name="T63" fmla="*/ 9 h 255"/>
                <a:gd name="T64" fmla="*/ 248 w 248"/>
                <a:gd name="T65" fmla="*/ 31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8" h="255">
                  <a:moveTo>
                    <a:pt x="248" y="31"/>
                  </a:moveTo>
                  <a:lnTo>
                    <a:pt x="237" y="47"/>
                  </a:lnTo>
                  <a:lnTo>
                    <a:pt x="220" y="50"/>
                  </a:lnTo>
                  <a:lnTo>
                    <a:pt x="194" y="45"/>
                  </a:lnTo>
                  <a:lnTo>
                    <a:pt x="188" y="53"/>
                  </a:lnTo>
                  <a:lnTo>
                    <a:pt x="199" y="70"/>
                  </a:lnTo>
                  <a:lnTo>
                    <a:pt x="207" y="83"/>
                  </a:lnTo>
                  <a:lnTo>
                    <a:pt x="223" y="92"/>
                  </a:lnTo>
                  <a:lnTo>
                    <a:pt x="211" y="103"/>
                  </a:lnTo>
                  <a:lnTo>
                    <a:pt x="214" y="117"/>
                  </a:lnTo>
                  <a:lnTo>
                    <a:pt x="203" y="136"/>
                  </a:lnTo>
                  <a:lnTo>
                    <a:pt x="196" y="155"/>
                  </a:lnTo>
                  <a:lnTo>
                    <a:pt x="183" y="175"/>
                  </a:lnTo>
                  <a:lnTo>
                    <a:pt x="163" y="173"/>
                  </a:lnTo>
                  <a:lnTo>
                    <a:pt x="149" y="194"/>
                  </a:lnTo>
                  <a:lnTo>
                    <a:pt x="160" y="202"/>
                  </a:lnTo>
                  <a:lnTo>
                    <a:pt x="165" y="217"/>
                  </a:lnTo>
                  <a:lnTo>
                    <a:pt x="175" y="227"/>
                  </a:lnTo>
                  <a:lnTo>
                    <a:pt x="180" y="243"/>
                  </a:lnTo>
                  <a:lnTo>
                    <a:pt x="145" y="243"/>
                  </a:lnTo>
                  <a:lnTo>
                    <a:pt x="135" y="255"/>
                  </a:lnTo>
                  <a:lnTo>
                    <a:pt x="123" y="250"/>
                  </a:lnTo>
                  <a:lnTo>
                    <a:pt x="116" y="237"/>
                  </a:lnTo>
                  <a:lnTo>
                    <a:pt x="102" y="222"/>
                  </a:lnTo>
                  <a:lnTo>
                    <a:pt x="72" y="226"/>
                  </a:lnTo>
                  <a:lnTo>
                    <a:pt x="46" y="227"/>
                  </a:lnTo>
                  <a:lnTo>
                    <a:pt x="23" y="229"/>
                  </a:lnTo>
                  <a:lnTo>
                    <a:pt x="26" y="207"/>
                  </a:lnTo>
                  <a:lnTo>
                    <a:pt x="49" y="197"/>
                  </a:lnTo>
                  <a:lnTo>
                    <a:pt x="46" y="188"/>
                  </a:lnTo>
                  <a:lnTo>
                    <a:pt x="37" y="185"/>
                  </a:lnTo>
                  <a:lnTo>
                    <a:pt x="35" y="169"/>
                  </a:lnTo>
                  <a:lnTo>
                    <a:pt x="18" y="160"/>
                  </a:lnTo>
                  <a:lnTo>
                    <a:pt x="9" y="149"/>
                  </a:lnTo>
                  <a:lnTo>
                    <a:pt x="0" y="138"/>
                  </a:lnTo>
                  <a:lnTo>
                    <a:pt x="29" y="148"/>
                  </a:lnTo>
                  <a:lnTo>
                    <a:pt x="44" y="145"/>
                  </a:lnTo>
                  <a:lnTo>
                    <a:pt x="54" y="148"/>
                  </a:lnTo>
                  <a:lnTo>
                    <a:pt x="57" y="144"/>
                  </a:lnTo>
                  <a:lnTo>
                    <a:pt x="69" y="145"/>
                  </a:lnTo>
                  <a:lnTo>
                    <a:pt x="88" y="138"/>
                  </a:lnTo>
                  <a:lnTo>
                    <a:pt x="86" y="121"/>
                  </a:lnTo>
                  <a:lnTo>
                    <a:pt x="92" y="110"/>
                  </a:lnTo>
                  <a:lnTo>
                    <a:pt x="105" y="110"/>
                  </a:lnTo>
                  <a:lnTo>
                    <a:pt x="106" y="105"/>
                  </a:lnTo>
                  <a:lnTo>
                    <a:pt x="117" y="103"/>
                  </a:lnTo>
                  <a:lnTo>
                    <a:pt x="123" y="104"/>
                  </a:lnTo>
                  <a:lnTo>
                    <a:pt x="129" y="99"/>
                  </a:lnTo>
                  <a:lnTo>
                    <a:pt x="126" y="87"/>
                  </a:lnTo>
                  <a:lnTo>
                    <a:pt x="129" y="76"/>
                  </a:lnTo>
                  <a:lnTo>
                    <a:pt x="139" y="71"/>
                  </a:lnTo>
                  <a:lnTo>
                    <a:pt x="129" y="59"/>
                  </a:lnTo>
                  <a:lnTo>
                    <a:pt x="145" y="59"/>
                  </a:lnTo>
                  <a:lnTo>
                    <a:pt x="148" y="53"/>
                  </a:lnTo>
                  <a:lnTo>
                    <a:pt x="146" y="45"/>
                  </a:lnTo>
                  <a:lnTo>
                    <a:pt x="151" y="37"/>
                  </a:lnTo>
                  <a:lnTo>
                    <a:pt x="147" y="28"/>
                  </a:lnTo>
                  <a:lnTo>
                    <a:pt x="141" y="20"/>
                  </a:lnTo>
                  <a:lnTo>
                    <a:pt x="149" y="12"/>
                  </a:lnTo>
                  <a:lnTo>
                    <a:pt x="164" y="7"/>
                  </a:lnTo>
                  <a:lnTo>
                    <a:pt x="182" y="5"/>
                  </a:lnTo>
                  <a:lnTo>
                    <a:pt x="188" y="2"/>
                  </a:lnTo>
                  <a:lnTo>
                    <a:pt x="197" y="0"/>
                  </a:lnTo>
                  <a:lnTo>
                    <a:pt x="211" y="9"/>
                  </a:lnTo>
                  <a:lnTo>
                    <a:pt x="220" y="24"/>
                  </a:lnTo>
                  <a:lnTo>
                    <a:pt x="248" y="31"/>
                  </a:lnTo>
                  <a:lnTo>
                    <a:pt x="248" y="3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80" name="Freeform 172">
              <a:extLst>
                <a:ext uri="{FF2B5EF4-FFF2-40B4-BE49-F238E27FC236}">
                  <a16:creationId xmlns:a16="http://schemas.microsoft.com/office/drawing/2014/main" id="{4E7943AF-5333-4AB7-B579-795F5616D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6324" y="4120769"/>
              <a:ext cx="150779" cy="73008"/>
            </a:xfrm>
            <a:custGeom>
              <a:avLst/>
              <a:gdLst>
                <a:gd name="T0" fmla="*/ 94 w 95"/>
                <a:gd name="T1" fmla="*/ 18 h 46"/>
                <a:gd name="T2" fmla="*/ 92 w 95"/>
                <a:gd name="T3" fmla="*/ 21 h 46"/>
                <a:gd name="T4" fmla="*/ 95 w 95"/>
                <a:gd name="T5" fmla="*/ 32 h 46"/>
                <a:gd name="T6" fmla="*/ 92 w 95"/>
                <a:gd name="T7" fmla="*/ 38 h 46"/>
                <a:gd name="T8" fmla="*/ 86 w 95"/>
                <a:gd name="T9" fmla="*/ 36 h 46"/>
                <a:gd name="T10" fmla="*/ 84 w 95"/>
                <a:gd name="T11" fmla="*/ 46 h 46"/>
                <a:gd name="T12" fmla="*/ 78 w 95"/>
                <a:gd name="T13" fmla="*/ 40 h 46"/>
                <a:gd name="T14" fmla="*/ 75 w 95"/>
                <a:gd name="T15" fmla="*/ 29 h 46"/>
                <a:gd name="T16" fmla="*/ 80 w 95"/>
                <a:gd name="T17" fmla="*/ 25 h 46"/>
                <a:gd name="T18" fmla="*/ 75 w 95"/>
                <a:gd name="T19" fmla="*/ 24 h 46"/>
                <a:gd name="T20" fmla="*/ 73 w 95"/>
                <a:gd name="T21" fmla="*/ 18 h 46"/>
                <a:gd name="T22" fmla="*/ 65 w 95"/>
                <a:gd name="T23" fmla="*/ 12 h 46"/>
                <a:gd name="T24" fmla="*/ 58 w 95"/>
                <a:gd name="T25" fmla="*/ 13 h 46"/>
                <a:gd name="T26" fmla="*/ 54 w 95"/>
                <a:gd name="T27" fmla="*/ 20 h 46"/>
                <a:gd name="T28" fmla="*/ 47 w 95"/>
                <a:gd name="T29" fmla="*/ 24 h 46"/>
                <a:gd name="T30" fmla="*/ 43 w 95"/>
                <a:gd name="T31" fmla="*/ 25 h 46"/>
                <a:gd name="T32" fmla="*/ 41 w 95"/>
                <a:gd name="T33" fmla="*/ 29 h 46"/>
                <a:gd name="T34" fmla="*/ 49 w 95"/>
                <a:gd name="T35" fmla="*/ 40 h 46"/>
                <a:gd name="T36" fmla="*/ 44 w 95"/>
                <a:gd name="T37" fmla="*/ 42 h 46"/>
                <a:gd name="T38" fmla="*/ 41 w 95"/>
                <a:gd name="T39" fmla="*/ 44 h 46"/>
                <a:gd name="T40" fmla="*/ 34 w 95"/>
                <a:gd name="T41" fmla="*/ 46 h 46"/>
                <a:gd name="T42" fmla="*/ 31 w 95"/>
                <a:gd name="T43" fmla="*/ 34 h 46"/>
                <a:gd name="T44" fmla="*/ 29 w 95"/>
                <a:gd name="T45" fmla="*/ 38 h 46"/>
                <a:gd name="T46" fmla="*/ 24 w 95"/>
                <a:gd name="T47" fmla="*/ 36 h 46"/>
                <a:gd name="T48" fmla="*/ 21 w 95"/>
                <a:gd name="T49" fmla="*/ 29 h 46"/>
                <a:gd name="T50" fmla="*/ 14 w 95"/>
                <a:gd name="T51" fmla="*/ 27 h 46"/>
                <a:gd name="T52" fmla="*/ 9 w 95"/>
                <a:gd name="T53" fmla="*/ 25 h 46"/>
                <a:gd name="T54" fmla="*/ 2 w 95"/>
                <a:gd name="T55" fmla="*/ 25 h 46"/>
                <a:gd name="T56" fmla="*/ 1 w 95"/>
                <a:gd name="T57" fmla="*/ 29 h 46"/>
                <a:gd name="T58" fmla="*/ 0 w 95"/>
                <a:gd name="T59" fmla="*/ 26 h 46"/>
                <a:gd name="T60" fmla="*/ 1 w 95"/>
                <a:gd name="T61" fmla="*/ 23 h 46"/>
                <a:gd name="T62" fmla="*/ 3 w 95"/>
                <a:gd name="T63" fmla="*/ 19 h 46"/>
                <a:gd name="T64" fmla="*/ 2 w 95"/>
                <a:gd name="T65" fmla="*/ 15 h 46"/>
                <a:gd name="T66" fmla="*/ 4 w 95"/>
                <a:gd name="T67" fmla="*/ 13 h 46"/>
                <a:gd name="T68" fmla="*/ 1 w 95"/>
                <a:gd name="T69" fmla="*/ 10 h 46"/>
                <a:gd name="T70" fmla="*/ 1 w 95"/>
                <a:gd name="T71" fmla="*/ 3 h 46"/>
                <a:gd name="T72" fmla="*/ 8 w 95"/>
                <a:gd name="T73" fmla="*/ 1 h 46"/>
                <a:gd name="T74" fmla="*/ 14 w 95"/>
                <a:gd name="T75" fmla="*/ 8 h 46"/>
                <a:gd name="T76" fmla="*/ 13 w 95"/>
                <a:gd name="T77" fmla="*/ 12 h 46"/>
                <a:gd name="T78" fmla="*/ 20 w 95"/>
                <a:gd name="T79" fmla="*/ 13 h 46"/>
                <a:gd name="T80" fmla="*/ 21 w 95"/>
                <a:gd name="T81" fmla="*/ 11 h 46"/>
                <a:gd name="T82" fmla="*/ 26 w 95"/>
                <a:gd name="T83" fmla="*/ 16 h 46"/>
                <a:gd name="T84" fmla="*/ 34 w 95"/>
                <a:gd name="T85" fmla="*/ 15 h 46"/>
                <a:gd name="T86" fmla="*/ 41 w 95"/>
                <a:gd name="T87" fmla="*/ 9 h 46"/>
                <a:gd name="T88" fmla="*/ 52 w 95"/>
                <a:gd name="T89" fmla="*/ 6 h 46"/>
                <a:gd name="T90" fmla="*/ 58 w 95"/>
                <a:gd name="T91" fmla="*/ 0 h 46"/>
                <a:gd name="T92" fmla="*/ 67 w 95"/>
                <a:gd name="T93" fmla="*/ 1 h 46"/>
                <a:gd name="T94" fmla="*/ 66 w 95"/>
                <a:gd name="T95" fmla="*/ 3 h 46"/>
                <a:gd name="T96" fmla="*/ 75 w 95"/>
                <a:gd name="T97" fmla="*/ 4 h 46"/>
                <a:gd name="T98" fmla="*/ 83 w 95"/>
                <a:gd name="T99" fmla="*/ 7 h 46"/>
                <a:gd name="T100" fmla="*/ 88 w 95"/>
                <a:gd name="T101" fmla="*/ 13 h 46"/>
                <a:gd name="T102" fmla="*/ 94 w 95"/>
                <a:gd name="T103" fmla="*/ 18 h 46"/>
                <a:gd name="T104" fmla="*/ 94 w 95"/>
                <a:gd name="T105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5" h="46">
                  <a:moveTo>
                    <a:pt x="94" y="18"/>
                  </a:moveTo>
                  <a:lnTo>
                    <a:pt x="92" y="21"/>
                  </a:lnTo>
                  <a:lnTo>
                    <a:pt x="95" y="32"/>
                  </a:lnTo>
                  <a:lnTo>
                    <a:pt x="92" y="38"/>
                  </a:lnTo>
                  <a:lnTo>
                    <a:pt x="86" y="36"/>
                  </a:lnTo>
                  <a:lnTo>
                    <a:pt x="84" y="46"/>
                  </a:lnTo>
                  <a:lnTo>
                    <a:pt x="78" y="40"/>
                  </a:lnTo>
                  <a:lnTo>
                    <a:pt x="75" y="29"/>
                  </a:lnTo>
                  <a:lnTo>
                    <a:pt x="80" y="25"/>
                  </a:lnTo>
                  <a:lnTo>
                    <a:pt x="75" y="24"/>
                  </a:lnTo>
                  <a:lnTo>
                    <a:pt x="73" y="18"/>
                  </a:lnTo>
                  <a:lnTo>
                    <a:pt x="65" y="12"/>
                  </a:lnTo>
                  <a:lnTo>
                    <a:pt x="58" y="13"/>
                  </a:lnTo>
                  <a:lnTo>
                    <a:pt x="54" y="20"/>
                  </a:lnTo>
                  <a:lnTo>
                    <a:pt x="47" y="24"/>
                  </a:lnTo>
                  <a:lnTo>
                    <a:pt x="43" y="25"/>
                  </a:lnTo>
                  <a:lnTo>
                    <a:pt x="41" y="29"/>
                  </a:lnTo>
                  <a:lnTo>
                    <a:pt x="49" y="40"/>
                  </a:lnTo>
                  <a:lnTo>
                    <a:pt x="44" y="42"/>
                  </a:lnTo>
                  <a:lnTo>
                    <a:pt x="41" y="44"/>
                  </a:lnTo>
                  <a:lnTo>
                    <a:pt x="34" y="46"/>
                  </a:lnTo>
                  <a:lnTo>
                    <a:pt x="31" y="34"/>
                  </a:lnTo>
                  <a:lnTo>
                    <a:pt x="29" y="38"/>
                  </a:lnTo>
                  <a:lnTo>
                    <a:pt x="24" y="36"/>
                  </a:lnTo>
                  <a:lnTo>
                    <a:pt x="21" y="29"/>
                  </a:lnTo>
                  <a:lnTo>
                    <a:pt x="14" y="27"/>
                  </a:lnTo>
                  <a:lnTo>
                    <a:pt x="9" y="25"/>
                  </a:lnTo>
                  <a:lnTo>
                    <a:pt x="2" y="25"/>
                  </a:lnTo>
                  <a:lnTo>
                    <a:pt x="1" y="29"/>
                  </a:lnTo>
                  <a:lnTo>
                    <a:pt x="0" y="26"/>
                  </a:lnTo>
                  <a:lnTo>
                    <a:pt x="1" y="23"/>
                  </a:lnTo>
                  <a:lnTo>
                    <a:pt x="3" y="19"/>
                  </a:lnTo>
                  <a:lnTo>
                    <a:pt x="2" y="15"/>
                  </a:lnTo>
                  <a:lnTo>
                    <a:pt x="4" y="13"/>
                  </a:lnTo>
                  <a:lnTo>
                    <a:pt x="1" y="10"/>
                  </a:lnTo>
                  <a:lnTo>
                    <a:pt x="1" y="3"/>
                  </a:lnTo>
                  <a:lnTo>
                    <a:pt x="8" y="1"/>
                  </a:lnTo>
                  <a:lnTo>
                    <a:pt x="14" y="8"/>
                  </a:lnTo>
                  <a:lnTo>
                    <a:pt x="13" y="12"/>
                  </a:lnTo>
                  <a:lnTo>
                    <a:pt x="20" y="13"/>
                  </a:lnTo>
                  <a:lnTo>
                    <a:pt x="21" y="11"/>
                  </a:lnTo>
                  <a:lnTo>
                    <a:pt x="26" y="16"/>
                  </a:lnTo>
                  <a:lnTo>
                    <a:pt x="34" y="15"/>
                  </a:lnTo>
                  <a:lnTo>
                    <a:pt x="41" y="9"/>
                  </a:lnTo>
                  <a:lnTo>
                    <a:pt x="52" y="6"/>
                  </a:lnTo>
                  <a:lnTo>
                    <a:pt x="58" y="0"/>
                  </a:lnTo>
                  <a:lnTo>
                    <a:pt x="67" y="1"/>
                  </a:lnTo>
                  <a:lnTo>
                    <a:pt x="66" y="3"/>
                  </a:lnTo>
                  <a:lnTo>
                    <a:pt x="75" y="4"/>
                  </a:lnTo>
                  <a:lnTo>
                    <a:pt x="83" y="7"/>
                  </a:lnTo>
                  <a:lnTo>
                    <a:pt x="88" y="13"/>
                  </a:lnTo>
                  <a:lnTo>
                    <a:pt x="94" y="18"/>
                  </a:lnTo>
                  <a:lnTo>
                    <a:pt x="94" y="1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81" name="Freeform 173">
              <a:extLst>
                <a:ext uri="{FF2B5EF4-FFF2-40B4-BE49-F238E27FC236}">
                  <a16:creationId xmlns:a16="http://schemas.microsoft.com/office/drawing/2014/main" id="{31037F64-B78F-4F47-8AB8-77C6CD72C3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2829" y="4412803"/>
              <a:ext cx="350760" cy="552325"/>
            </a:xfrm>
            <a:custGeom>
              <a:avLst/>
              <a:gdLst>
                <a:gd name="T0" fmla="*/ 178 w 221"/>
                <a:gd name="T1" fmla="*/ 79 h 348"/>
                <a:gd name="T2" fmla="*/ 162 w 221"/>
                <a:gd name="T3" fmla="*/ 86 h 348"/>
                <a:gd name="T4" fmla="*/ 143 w 221"/>
                <a:gd name="T5" fmla="*/ 108 h 348"/>
                <a:gd name="T6" fmla="*/ 140 w 221"/>
                <a:gd name="T7" fmla="*/ 125 h 348"/>
                <a:gd name="T8" fmla="*/ 131 w 221"/>
                <a:gd name="T9" fmla="*/ 139 h 348"/>
                <a:gd name="T10" fmla="*/ 134 w 221"/>
                <a:gd name="T11" fmla="*/ 159 h 348"/>
                <a:gd name="T12" fmla="*/ 141 w 221"/>
                <a:gd name="T13" fmla="*/ 179 h 348"/>
                <a:gd name="T14" fmla="*/ 159 w 221"/>
                <a:gd name="T15" fmla="*/ 191 h 348"/>
                <a:gd name="T16" fmla="*/ 187 w 221"/>
                <a:gd name="T17" fmla="*/ 179 h 348"/>
                <a:gd name="T18" fmla="*/ 195 w 221"/>
                <a:gd name="T19" fmla="*/ 211 h 348"/>
                <a:gd name="T20" fmla="*/ 220 w 221"/>
                <a:gd name="T21" fmla="*/ 238 h 348"/>
                <a:gd name="T22" fmla="*/ 217 w 221"/>
                <a:gd name="T23" fmla="*/ 258 h 348"/>
                <a:gd name="T24" fmla="*/ 212 w 221"/>
                <a:gd name="T25" fmla="*/ 283 h 348"/>
                <a:gd name="T26" fmla="*/ 213 w 221"/>
                <a:gd name="T27" fmla="*/ 297 h 348"/>
                <a:gd name="T28" fmla="*/ 213 w 221"/>
                <a:gd name="T29" fmla="*/ 334 h 348"/>
                <a:gd name="T30" fmla="*/ 201 w 221"/>
                <a:gd name="T31" fmla="*/ 348 h 348"/>
                <a:gd name="T32" fmla="*/ 181 w 221"/>
                <a:gd name="T33" fmla="*/ 329 h 348"/>
                <a:gd name="T34" fmla="*/ 115 w 221"/>
                <a:gd name="T35" fmla="*/ 289 h 348"/>
                <a:gd name="T36" fmla="*/ 93 w 221"/>
                <a:gd name="T37" fmla="*/ 262 h 348"/>
                <a:gd name="T38" fmla="*/ 79 w 221"/>
                <a:gd name="T39" fmla="*/ 231 h 348"/>
                <a:gd name="T40" fmla="*/ 43 w 221"/>
                <a:gd name="T41" fmla="*/ 159 h 348"/>
                <a:gd name="T42" fmla="*/ 29 w 221"/>
                <a:gd name="T43" fmla="*/ 136 h 348"/>
                <a:gd name="T44" fmla="*/ 4 w 221"/>
                <a:gd name="T45" fmla="*/ 116 h 348"/>
                <a:gd name="T46" fmla="*/ 0 w 221"/>
                <a:gd name="T47" fmla="*/ 89 h 348"/>
                <a:gd name="T48" fmla="*/ 18 w 221"/>
                <a:gd name="T49" fmla="*/ 64 h 348"/>
                <a:gd name="T50" fmla="*/ 15 w 221"/>
                <a:gd name="T51" fmla="*/ 77 h 348"/>
                <a:gd name="T52" fmla="*/ 23 w 221"/>
                <a:gd name="T53" fmla="*/ 82 h 348"/>
                <a:gd name="T54" fmla="*/ 38 w 221"/>
                <a:gd name="T55" fmla="*/ 94 h 348"/>
                <a:gd name="T56" fmla="*/ 49 w 221"/>
                <a:gd name="T57" fmla="*/ 73 h 348"/>
                <a:gd name="T58" fmla="*/ 79 w 221"/>
                <a:gd name="T59" fmla="*/ 48 h 348"/>
                <a:gd name="T60" fmla="*/ 102 w 221"/>
                <a:gd name="T61" fmla="*/ 17 h 348"/>
                <a:gd name="T62" fmla="*/ 104 w 221"/>
                <a:gd name="T63" fmla="*/ 0 h 348"/>
                <a:gd name="T64" fmla="*/ 120 w 221"/>
                <a:gd name="T65" fmla="*/ 18 h 348"/>
                <a:gd name="T66" fmla="*/ 139 w 221"/>
                <a:gd name="T67" fmla="*/ 42 h 348"/>
                <a:gd name="T68" fmla="*/ 160 w 221"/>
                <a:gd name="T69" fmla="*/ 40 h 348"/>
                <a:gd name="T70" fmla="*/ 177 w 221"/>
                <a:gd name="T71" fmla="*/ 42 h 348"/>
                <a:gd name="T72" fmla="*/ 180 w 221"/>
                <a:gd name="T73" fmla="*/ 71 h 348"/>
                <a:gd name="T74" fmla="*/ 193 w 221"/>
                <a:gd name="T75" fmla="*/ 81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1" h="348">
                  <a:moveTo>
                    <a:pt x="193" y="81"/>
                  </a:moveTo>
                  <a:lnTo>
                    <a:pt x="178" y="79"/>
                  </a:lnTo>
                  <a:lnTo>
                    <a:pt x="175" y="82"/>
                  </a:lnTo>
                  <a:lnTo>
                    <a:pt x="162" y="86"/>
                  </a:lnTo>
                  <a:lnTo>
                    <a:pt x="143" y="99"/>
                  </a:lnTo>
                  <a:lnTo>
                    <a:pt x="143" y="108"/>
                  </a:lnTo>
                  <a:lnTo>
                    <a:pt x="138" y="115"/>
                  </a:lnTo>
                  <a:lnTo>
                    <a:pt x="140" y="125"/>
                  </a:lnTo>
                  <a:lnTo>
                    <a:pt x="130" y="131"/>
                  </a:lnTo>
                  <a:lnTo>
                    <a:pt x="131" y="139"/>
                  </a:lnTo>
                  <a:lnTo>
                    <a:pt x="126" y="142"/>
                  </a:lnTo>
                  <a:lnTo>
                    <a:pt x="134" y="159"/>
                  </a:lnTo>
                  <a:lnTo>
                    <a:pt x="144" y="171"/>
                  </a:lnTo>
                  <a:lnTo>
                    <a:pt x="141" y="179"/>
                  </a:lnTo>
                  <a:lnTo>
                    <a:pt x="152" y="180"/>
                  </a:lnTo>
                  <a:lnTo>
                    <a:pt x="159" y="191"/>
                  </a:lnTo>
                  <a:lnTo>
                    <a:pt x="174" y="191"/>
                  </a:lnTo>
                  <a:lnTo>
                    <a:pt x="187" y="179"/>
                  </a:lnTo>
                  <a:lnTo>
                    <a:pt x="187" y="208"/>
                  </a:lnTo>
                  <a:lnTo>
                    <a:pt x="195" y="211"/>
                  </a:lnTo>
                  <a:lnTo>
                    <a:pt x="204" y="207"/>
                  </a:lnTo>
                  <a:lnTo>
                    <a:pt x="220" y="238"/>
                  </a:lnTo>
                  <a:lnTo>
                    <a:pt x="217" y="244"/>
                  </a:lnTo>
                  <a:lnTo>
                    <a:pt x="217" y="258"/>
                  </a:lnTo>
                  <a:lnTo>
                    <a:pt x="218" y="274"/>
                  </a:lnTo>
                  <a:lnTo>
                    <a:pt x="212" y="283"/>
                  </a:lnTo>
                  <a:lnTo>
                    <a:pt x="216" y="291"/>
                  </a:lnTo>
                  <a:lnTo>
                    <a:pt x="213" y="297"/>
                  </a:lnTo>
                  <a:lnTo>
                    <a:pt x="221" y="313"/>
                  </a:lnTo>
                  <a:lnTo>
                    <a:pt x="213" y="334"/>
                  </a:lnTo>
                  <a:lnTo>
                    <a:pt x="209" y="343"/>
                  </a:lnTo>
                  <a:lnTo>
                    <a:pt x="201" y="348"/>
                  </a:lnTo>
                  <a:lnTo>
                    <a:pt x="184" y="337"/>
                  </a:lnTo>
                  <a:lnTo>
                    <a:pt x="181" y="329"/>
                  </a:lnTo>
                  <a:lnTo>
                    <a:pt x="147" y="311"/>
                  </a:lnTo>
                  <a:lnTo>
                    <a:pt x="115" y="289"/>
                  </a:lnTo>
                  <a:lnTo>
                    <a:pt x="101" y="278"/>
                  </a:lnTo>
                  <a:lnTo>
                    <a:pt x="93" y="262"/>
                  </a:lnTo>
                  <a:lnTo>
                    <a:pt x="95" y="257"/>
                  </a:lnTo>
                  <a:lnTo>
                    <a:pt x="79" y="231"/>
                  </a:lnTo>
                  <a:lnTo>
                    <a:pt x="61" y="197"/>
                  </a:lnTo>
                  <a:lnTo>
                    <a:pt x="43" y="159"/>
                  </a:lnTo>
                  <a:lnTo>
                    <a:pt x="35" y="150"/>
                  </a:lnTo>
                  <a:lnTo>
                    <a:pt x="29" y="136"/>
                  </a:lnTo>
                  <a:lnTo>
                    <a:pt x="16" y="123"/>
                  </a:lnTo>
                  <a:lnTo>
                    <a:pt x="4" y="116"/>
                  </a:lnTo>
                  <a:lnTo>
                    <a:pt x="9" y="108"/>
                  </a:lnTo>
                  <a:lnTo>
                    <a:pt x="0" y="89"/>
                  </a:lnTo>
                  <a:lnTo>
                    <a:pt x="5" y="76"/>
                  </a:lnTo>
                  <a:lnTo>
                    <a:pt x="18" y="64"/>
                  </a:lnTo>
                  <a:lnTo>
                    <a:pt x="20" y="72"/>
                  </a:lnTo>
                  <a:lnTo>
                    <a:pt x="15" y="77"/>
                  </a:lnTo>
                  <a:lnTo>
                    <a:pt x="16" y="83"/>
                  </a:lnTo>
                  <a:lnTo>
                    <a:pt x="23" y="82"/>
                  </a:lnTo>
                  <a:lnTo>
                    <a:pt x="30" y="84"/>
                  </a:lnTo>
                  <a:lnTo>
                    <a:pt x="38" y="94"/>
                  </a:lnTo>
                  <a:lnTo>
                    <a:pt x="46" y="85"/>
                  </a:lnTo>
                  <a:lnTo>
                    <a:pt x="49" y="73"/>
                  </a:lnTo>
                  <a:lnTo>
                    <a:pt x="59" y="56"/>
                  </a:lnTo>
                  <a:lnTo>
                    <a:pt x="79" y="48"/>
                  </a:lnTo>
                  <a:lnTo>
                    <a:pt x="97" y="28"/>
                  </a:lnTo>
                  <a:lnTo>
                    <a:pt x="102" y="17"/>
                  </a:lnTo>
                  <a:lnTo>
                    <a:pt x="100" y="2"/>
                  </a:lnTo>
                  <a:lnTo>
                    <a:pt x="104" y="0"/>
                  </a:lnTo>
                  <a:lnTo>
                    <a:pt x="115" y="9"/>
                  </a:lnTo>
                  <a:lnTo>
                    <a:pt x="120" y="18"/>
                  </a:lnTo>
                  <a:lnTo>
                    <a:pt x="129" y="23"/>
                  </a:lnTo>
                  <a:lnTo>
                    <a:pt x="139" y="42"/>
                  </a:lnTo>
                  <a:lnTo>
                    <a:pt x="152" y="45"/>
                  </a:lnTo>
                  <a:lnTo>
                    <a:pt x="160" y="40"/>
                  </a:lnTo>
                  <a:lnTo>
                    <a:pt x="166" y="44"/>
                  </a:lnTo>
                  <a:lnTo>
                    <a:pt x="177" y="42"/>
                  </a:lnTo>
                  <a:lnTo>
                    <a:pt x="190" y="51"/>
                  </a:lnTo>
                  <a:lnTo>
                    <a:pt x="180" y="71"/>
                  </a:lnTo>
                  <a:lnTo>
                    <a:pt x="184" y="71"/>
                  </a:lnTo>
                  <a:lnTo>
                    <a:pt x="193" y="81"/>
                  </a:lnTo>
                  <a:lnTo>
                    <a:pt x="193" y="8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82" name="Freeform 174">
              <a:extLst>
                <a:ext uri="{FF2B5EF4-FFF2-40B4-BE49-F238E27FC236}">
                  <a16:creationId xmlns:a16="http://schemas.microsoft.com/office/drawing/2014/main" id="{FADF45C6-71BA-46F0-9343-F21A45411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1852" y="4117594"/>
              <a:ext cx="122210" cy="125383"/>
            </a:xfrm>
            <a:custGeom>
              <a:avLst/>
              <a:gdLst>
                <a:gd name="T0" fmla="*/ 72 w 77"/>
                <a:gd name="T1" fmla="*/ 25 h 79"/>
                <a:gd name="T2" fmla="*/ 75 w 77"/>
                <a:gd name="T3" fmla="*/ 37 h 79"/>
                <a:gd name="T4" fmla="*/ 77 w 77"/>
                <a:gd name="T5" fmla="*/ 48 h 79"/>
                <a:gd name="T6" fmla="*/ 72 w 77"/>
                <a:gd name="T7" fmla="*/ 66 h 79"/>
                <a:gd name="T8" fmla="*/ 65 w 77"/>
                <a:gd name="T9" fmla="*/ 46 h 79"/>
                <a:gd name="T10" fmla="*/ 57 w 77"/>
                <a:gd name="T11" fmla="*/ 56 h 79"/>
                <a:gd name="T12" fmla="*/ 63 w 77"/>
                <a:gd name="T13" fmla="*/ 70 h 79"/>
                <a:gd name="T14" fmla="*/ 60 w 77"/>
                <a:gd name="T15" fmla="*/ 79 h 79"/>
                <a:gd name="T16" fmla="*/ 39 w 77"/>
                <a:gd name="T17" fmla="*/ 68 h 79"/>
                <a:gd name="T18" fmla="*/ 34 w 77"/>
                <a:gd name="T19" fmla="*/ 54 h 79"/>
                <a:gd name="T20" fmla="*/ 38 w 77"/>
                <a:gd name="T21" fmla="*/ 45 h 79"/>
                <a:gd name="T22" fmla="*/ 26 w 77"/>
                <a:gd name="T23" fmla="*/ 36 h 79"/>
                <a:gd name="T24" fmla="*/ 22 w 77"/>
                <a:gd name="T25" fmla="*/ 44 h 79"/>
                <a:gd name="T26" fmla="*/ 14 w 77"/>
                <a:gd name="T27" fmla="*/ 43 h 79"/>
                <a:gd name="T28" fmla="*/ 3 w 77"/>
                <a:gd name="T29" fmla="*/ 54 h 79"/>
                <a:gd name="T30" fmla="*/ 0 w 77"/>
                <a:gd name="T31" fmla="*/ 48 h 79"/>
                <a:gd name="T32" fmla="*/ 5 w 77"/>
                <a:gd name="T33" fmla="*/ 32 h 79"/>
                <a:gd name="T34" fmla="*/ 14 w 77"/>
                <a:gd name="T35" fmla="*/ 27 h 79"/>
                <a:gd name="T36" fmla="*/ 23 w 77"/>
                <a:gd name="T37" fmla="*/ 20 h 79"/>
                <a:gd name="T38" fmla="*/ 30 w 77"/>
                <a:gd name="T39" fmla="*/ 28 h 79"/>
                <a:gd name="T40" fmla="*/ 43 w 77"/>
                <a:gd name="T41" fmla="*/ 23 h 79"/>
                <a:gd name="T42" fmla="*/ 44 w 77"/>
                <a:gd name="T43" fmla="*/ 14 h 79"/>
                <a:gd name="T44" fmla="*/ 56 w 77"/>
                <a:gd name="T45" fmla="*/ 14 h 79"/>
                <a:gd name="T46" fmla="*/ 54 w 77"/>
                <a:gd name="T47" fmla="*/ 0 h 79"/>
                <a:gd name="T48" fmla="*/ 68 w 77"/>
                <a:gd name="T49" fmla="*/ 8 h 79"/>
                <a:gd name="T50" fmla="*/ 71 w 77"/>
                <a:gd name="T51" fmla="*/ 18 h 79"/>
                <a:gd name="T52" fmla="*/ 72 w 77"/>
                <a:gd name="T53" fmla="*/ 2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7" h="79">
                  <a:moveTo>
                    <a:pt x="72" y="25"/>
                  </a:moveTo>
                  <a:lnTo>
                    <a:pt x="75" y="37"/>
                  </a:lnTo>
                  <a:lnTo>
                    <a:pt x="77" y="48"/>
                  </a:lnTo>
                  <a:lnTo>
                    <a:pt x="72" y="66"/>
                  </a:lnTo>
                  <a:lnTo>
                    <a:pt x="65" y="46"/>
                  </a:lnTo>
                  <a:lnTo>
                    <a:pt x="57" y="56"/>
                  </a:lnTo>
                  <a:lnTo>
                    <a:pt x="63" y="70"/>
                  </a:lnTo>
                  <a:lnTo>
                    <a:pt x="60" y="79"/>
                  </a:lnTo>
                  <a:lnTo>
                    <a:pt x="39" y="68"/>
                  </a:lnTo>
                  <a:lnTo>
                    <a:pt x="34" y="54"/>
                  </a:lnTo>
                  <a:lnTo>
                    <a:pt x="38" y="45"/>
                  </a:lnTo>
                  <a:lnTo>
                    <a:pt x="26" y="36"/>
                  </a:lnTo>
                  <a:lnTo>
                    <a:pt x="22" y="44"/>
                  </a:lnTo>
                  <a:lnTo>
                    <a:pt x="14" y="43"/>
                  </a:lnTo>
                  <a:lnTo>
                    <a:pt x="3" y="54"/>
                  </a:lnTo>
                  <a:lnTo>
                    <a:pt x="0" y="48"/>
                  </a:lnTo>
                  <a:lnTo>
                    <a:pt x="5" y="32"/>
                  </a:lnTo>
                  <a:lnTo>
                    <a:pt x="14" y="27"/>
                  </a:lnTo>
                  <a:lnTo>
                    <a:pt x="23" y="20"/>
                  </a:lnTo>
                  <a:lnTo>
                    <a:pt x="30" y="28"/>
                  </a:lnTo>
                  <a:lnTo>
                    <a:pt x="43" y="23"/>
                  </a:lnTo>
                  <a:lnTo>
                    <a:pt x="44" y="14"/>
                  </a:lnTo>
                  <a:lnTo>
                    <a:pt x="56" y="14"/>
                  </a:lnTo>
                  <a:lnTo>
                    <a:pt x="54" y="0"/>
                  </a:lnTo>
                  <a:lnTo>
                    <a:pt x="68" y="8"/>
                  </a:lnTo>
                  <a:lnTo>
                    <a:pt x="71" y="18"/>
                  </a:lnTo>
                  <a:lnTo>
                    <a:pt x="72" y="25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83" name="Freeform 175">
              <a:extLst>
                <a:ext uri="{FF2B5EF4-FFF2-40B4-BE49-F238E27FC236}">
                  <a16:creationId xmlns:a16="http://schemas.microsoft.com/office/drawing/2014/main" id="{8B4035CC-F7F7-4487-A40E-29F333EB48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6613" y="4071568"/>
              <a:ext cx="41266" cy="68247"/>
            </a:xfrm>
            <a:custGeom>
              <a:avLst/>
              <a:gdLst>
                <a:gd name="T0" fmla="*/ 26 w 26"/>
                <a:gd name="T1" fmla="*/ 18 h 43"/>
                <a:gd name="T2" fmla="*/ 20 w 26"/>
                <a:gd name="T3" fmla="*/ 25 h 43"/>
                <a:gd name="T4" fmla="*/ 17 w 26"/>
                <a:gd name="T5" fmla="*/ 37 h 43"/>
                <a:gd name="T6" fmla="*/ 11 w 26"/>
                <a:gd name="T7" fmla="*/ 43 h 43"/>
                <a:gd name="T8" fmla="*/ 0 w 26"/>
                <a:gd name="T9" fmla="*/ 29 h 43"/>
                <a:gd name="T10" fmla="*/ 3 w 26"/>
                <a:gd name="T11" fmla="*/ 24 h 43"/>
                <a:gd name="T12" fmla="*/ 7 w 26"/>
                <a:gd name="T13" fmla="*/ 19 h 43"/>
                <a:gd name="T14" fmla="*/ 8 w 26"/>
                <a:gd name="T15" fmla="*/ 7 h 43"/>
                <a:gd name="T16" fmla="*/ 17 w 26"/>
                <a:gd name="T17" fmla="*/ 6 h 43"/>
                <a:gd name="T18" fmla="*/ 15 w 26"/>
                <a:gd name="T19" fmla="*/ 19 h 43"/>
                <a:gd name="T20" fmla="*/ 26 w 26"/>
                <a:gd name="T21" fmla="*/ 0 h 43"/>
                <a:gd name="T22" fmla="*/ 26 w 26"/>
                <a:gd name="T23" fmla="*/ 1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43">
                  <a:moveTo>
                    <a:pt x="26" y="18"/>
                  </a:moveTo>
                  <a:lnTo>
                    <a:pt x="20" y="25"/>
                  </a:lnTo>
                  <a:lnTo>
                    <a:pt x="17" y="37"/>
                  </a:lnTo>
                  <a:lnTo>
                    <a:pt x="11" y="43"/>
                  </a:lnTo>
                  <a:lnTo>
                    <a:pt x="0" y="29"/>
                  </a:lnTo>
                  <a:lnTo>
                    <a:pt x="3" y="24"/>
                  </a:lnTo>
                  <a:lnTo>
                    <a:pt x="7" y="19"/>
                  </a:lnTo>
                  <a:lnTo>
                    <a:pt x="8" y="7"/>
                  </a:lnTo>
                  <a:lnTo>
                    <a:pt x="17" y="6"/>
                  </a:lnTo>
                  <a:lnTo>
                    <a:pt x="15" y="19"/>
                  </a:lnTo>
                  <a:lnTo>
                    <a:pt x="26" y="0"/>
                  </a:lnTo>
                  <a:lnTo>
                    <a:pt x="26" y="1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84" name="Freeform 176">
              <a:extLst>
                <a:ext uri="{FF2B5EF4-FFF2-40B4-BE49-F238E27FC236}">
                  <a16:creationId xmlns:a16="http://schemas.microsoft.com/office/drawing/2014/main" id="{77D03FF5-3CE7-4077-817D-A4798E8C6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1704" y="4066806"/>
              <a:ext cx="61898" cy="92054"/>
            </a:xfrm>
            <a:custGeom>
              <a:avLst/>
              <a:gdLst>
                <a:gd name="T0" fmla="*/ 21 w 39"/>
                <a:gd name="T1" fmla="*/ 40 h 58"/>
                <a:gd name="T2" fmla="*/ 0 w 39"/>
                <a:gd name="T3" fmla="*/ 58 h 58"/>
                <a:gd name="T4" fmla="*/ 8 w 39"/>
                <a:gd name="T5" fmla="*/ 44 h 58"/>
                <a:gd name="T6" fmla="*/ 19 w 39"/>
                <a:gd name="T7" fmla="*/ 32 h 58"/>
                <a:gd name="T8" fmla="*/ 28 w 39"/>
                <a:gd name="T9" fmla="*/ 20 h 58"/>
                <a:gd name="T10" fmla="*/ 34 w 39"/>
                <a:gd name="T11" fmla="*/ 0 h 58"/>
                <a:gd name="T12" fmla="*/ 39 w 39"/>
                <a:gd name="T13" fmla="*/ 16 h 58"/>
                <a:gd name="T14" fmla="*/ 28 w 39"/>
                <a:gd name="T15" fmla="*/ 26 h 58"/>
                <a:gd name="T16" fmla="*/ 21 w 39"/>
                <a:gd name="T17" fmla="*/ 4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58">
                  <a:moveTo>
                    <a:pt x="21" y="40"/>
                  </a:moveTo>
                  <a:lnTo>
                    <a:pt x="0" y="58"/>
                  </a:lnTo>
                  <a:lnTo>
                    <a:pt x="8" y="44"/>
                  </a:lnTo>
                  <a:lnTo>
                    <a:pt x="19" y="32"/>
                  </a:lnTo>
                  <a:lnTo>
                    <a:pt x="28" y="20"/>
                  </a:lnTo>
                  <a:lnTo>
                    <a:pt x="34" y="0"/>
                  </a:lnTo>
                  <a:lnTo>
                    <a:pt x="39" y="16"/>
                  </a:lnTo>
                  <a:lnTo>
                    <a:pt x="28" y="26"/>
                  </a:lnTo>
                  <a:lnTo>
                    <a:pt x="21" y="4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85" name="Freeform 177">
              <a:extLst>
                <a:ext uri="{FF2B5EF4-FFF2-40B4-BE49-F238E27FC236}">
                  <a16:creationId xmlns:a16="http://schemas.microsoft.com/office/drawing/2014/main" id="{7ADE701C-4AB0-4EE3-A19C-289FC56FE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67567" y="4052523"/>
              <a:ext cx="34918" cy="42852"/>
            </a:xfrm>
            <a:custGeom>
              <a:avLst/>
              <a:gdLst>
                <a:gd name="T0" fmla="*/ 0 w 22"/>
                <a:gd name="T1" fmla="*/ 0 h 27"/>
                <a:gd name="T2" fmla="*/ 11 w 22"/>
                <a:gd name="T3" fmla="*/ 6 h 27"/>
                <a:gd name="T4" fmla="*/ 21 w 22"/>
                <a:gd name="T5" fmla="*/ 6 h 27"/>
                <a:gd name="T6" fmla="*/ 22 w 22"/>
                <a:gd name="T7" fmla="*/ 13 h 27"/>
                <a:gd name="T8" fmla="*/ 15 w 22"/>
                <a:gd name="T9" fmla="*/ 22 h 27"/>
                <a:gd name="T10" fmla="*/ 5 w 22"/>
                <a:gd name="T11" fmla="*/ 27 h 27"/>
                <a:gd name="T12" fmla="*/ 3 w 22"/>
                <a:gd name="T13" fmla="*/ 18 h 27"/>
                <a:gd name="T14" fmla="*/ 3 w 22"/>
                <a:gd name="T15" fmla="*/ 9 h 27"/>
                <a:gd name="T16" fmla="*/ 0 w 22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7">
                  <a:moveTo>
                    <a:pt x="0" y="0"/>
                  </a:moveTo>
                  <a:lnTo>
                    <a:pt x="11" y="6"/>
                  </a:lnTo>
                  <a:lnTo>
                    <a:pt x="21" y="6"/>
                  </a:lnTo>
                  <a:lnTo>
                    <a:pt x="22" y="13"/>
                  </a:lnTo>
                  <a:lnTo>
                    <a:pt x="15" y="22"/>
                  </a:lnTo>
                  <a:lnTo>
                    <a:pt x="5" y="27"/>
                  </a:lnTo>
                  <a:lnTo>
                    <a:pt x="3" y="18"/>
                  </a:lnTo>
                  <a:lnTo>
                    <a:pt x="3" y="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86" name="Freeform 178">
              <a:extLst>
                <a:ext uri="{FF2B5EF4-FFF2-40B4-BE49-F238E27FC236}">
                  <a16:creationId xmlns:a16="http://schemas.microsoft.com/office/drawing/2014/main" id="{1F42F14C-2BCE-4644-BFC9-C4161B55B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7878" y="4031889"/>
              <a:ext cx="44440" cy="73008"/>
            </a:xfrm>
            <a:custGeom>
              <a:avLst/>
              <a:gdLst>
                <a:gd name="T0" fmla="*/ 22 w 28"/>
                <a:gd name="T1" fmla="*/ 8 h 46"/>
                <a:gd name="T2" fmla="*/ 28 w 28"/>
                <a:gd name="T3" fmla="*/ 29 h 46"/>
                <a:gd name="T4" fmla="*/ 15 w 28"/>
                <a:gd name="T5" fmla="*/ 24 h 46"/>
                <a:gd name="T6" fmla="*/ 17 w 28"/>
                <a:gd name="T7" fmla="*/ 31 h 46"/>
                <a:gd name="T8" fmla="*/ 22 w 28"/>
                <a:gd name="T9" fmla="*/ 42 h 46"/>
                <a:gd name="T10" fmla="*/ 14 w 28"/>
                <a:gd name="T11" fmla="*/ 46 h 46"/>
                <a:gd name="T12" fmla="*/ 12 w 28"/>
                <a:gd name="T13" fmla="*/ 33 h 46"/>
                <a:gd name="T14" fmla="*/ 7 w 28"/>
                <a:gd name="T15" fmla="*/ 32 h 46"/>
                <a:gd name="T16" fmla="*/ 3 w 28"/>
                <a:gd name="T17" fmla="*/ 20 h 46"/>
                <a:gd name="T18" fmla="*/ 13 w 28"/>
                <a:gd name="T19" fmla="*/ 22 h 46"/>
                <a:gd name="T20" fmla="*/ 12 w 28"/>
                <a:gd name="T21" fmla="*/ 14 h 46"/>
                <a:gd name="T22" fmla="*/ 0 w 28"/>
                <a:gd name="T23" fmla="*/ 0 h 46"/>
                <a:gd name="T24" fmla="*/ 17 w 28"/>
                <a:gd name="T25" fmla="*/ 0 h 46"/>
                <a:gd name="T26" fmla="*/ 22 w 28"/>
                <a:gd name="T27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" h="46">
                  <a:moveTo>
                    <a:pt x="22" y="8"/>
                  </a:moveTo>
                  <a:lnTo>
                    <a:pt x="28" y="29"/>
                  </a:lnTo>
                  <a:lnTo>
                    <a:pt x="15" y="24"/>
                  </a:lnTo>
                  <a:lnTo>
                    <a:pt x="17" y="31"/>
                  </a:lnTo>
                  <a:lnTo>
                    <a:pt x="22" y="42"/>
                  </a:lnTo>
                  <a:lnTo>
                    <a:pt x="14" y="46"/>
                  </a:lnTo>
                  <a:lnTo>
                    <a:pt x="12" y="33"/>
                  </a:lnTo>
                  <a:lnTo>
                    <a:pt x="7" y="32"/>
                  </a:lnTo>
                  <a:lnTo>
                    <a:pt x="3" y="20"/>
                  </a:lnTo>
                  <a:lnTo>
                    <a:pt x="13" y="22"/>
                  </a:lnTo>
                  <a:lnTo>
                    <a:pt x="12" y="14"/>
                  </a:lnTo>
                  <a:lnTo>
                    <a:pt x="0" y="0"/>
                  </a:lnTo>
                  <a:lnTo>
                    <a:pt x="17" y="0"/>
                  </a:lnTo>
                  <a:lnTo>
                    <a:pt x="22" y="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87" name="Freeform 179">
              <a:extLst>
                <a:ext uri="{FF2B5EF4-FFF2-40B4-BE49-F238E27FC236}">
                  <a16:creationId xmlns:a16="http://schemas.microsoft.com/office/drawing/2014/main" id="{144349F4-7C7C-4A39-A373-96D9CF113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9952" y="4004909"/>
              <a:ext cx="34918" cy="38091"/>
            </a:xfrm>
            <a:custGeom>
              <a:avLst/>
              <a:gdLst>
                <a:gd name="T0" fmla="*/ 22 w 22"/>
                <a:gd name="T1" fmla="*/ 8 h 24"/>
                <a:gd name="T2" fmla="*/ 19 w 22"/>
                <a:gd name="T3" fmla="*/ 24 h 24"/>
                <a:gd name="T4" fmla="*/ 10 w 22"/>
                <a:gd name="T5" fmla="*/ 14 h 24"/>
                <a:gd name="T6" fmla="*/ 0 w 22"/>
                <a:gd name="T7" fmla="*/ 0 h 24"/>
                <a:gd name="T8" fmla="*/ 15 w 22"/>
                <a:gd name="T9" fmla="*/ 0 h 24"/>
                <a:gd name="T10" fmla="*/ 22 w 22"/>
                <a:gd name="T11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4">
                  <a:moveTo>
                    <a:pt x="22" y="8"/>
                  </a:moveTo>
                  <a:lnTo>
                    <a:pt x="19" y="24"/>
                  </a:lnTo>
                  <a:lnTo>
                    <a:pt x="10" y="14"/>
                  </a:lnTo>
                  <a:lnTo>
                    <a:pt x="0" y="0"/>
                  </a:lnTo>
                  <a:lnTo>
                    <a:pt x="15" y="0"/>
                  </a:lnTo>
                  <a:lnTo>
                    <a:pt x="22" y="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88" name="Freeform 180">
              <a:extLst>
                <a:ext uri="{FF2B5EF4-FFF2-40B4-BE49-F238E27FC236}">
                  <a16:creationId xmlns:a16="http://schemas.microsoft.com/office/drawing/2014/main" id="{7C4017B3-57E1-43CB-9A14-892ABDAC1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6145" y="3852543"/>
              <a:ext cx="128559" cy="179346"/>
            </a:xfrm>
            <a:custGeom>
              <a:avLst/>
              <a:gdLst>
                <a:gd name="T0" fmla="*/ 17 w 81"/>
                <a:gd name="T1" fmla="*/ 0 h 113"/>
                <a:gd name="T2" fmla="*/ 28 w 81"/>
                <a:gd name="T3" fmla="*/ 6 h 113"/>
                <a:gd name="T4" fmla="*/ 33 w 81"/>
                <a:gd name="T5" fmla="*/ 1 h 113"/>
                <a:gd name="T6" fmla="*/ 35 w 81"/>
                <a:gd name="T7" fmla="*/ 5 h 113"/>
                <a:gd name="T8" fmla="*/ 34 w 81"/>
                <a:gd name="T9" fmla="*/ 13 h 113"/>
                <a:gd name="T10" fmla="*/ 42 w 81"/>
                <a:gd name="T11" fmla="*/ 27 h 113"/>
                <a:gd name="T12" fmla="*/ 40 w 81"/>
                <a:gd name="T13" fmla="*/ 43 h 113"/>
                <a:gd name="T14" fmla="*/ 31 w 81"/>
                <a:gd name="T15" fmla="*/ 49 h 113"/>
                <a:gd name="T16" fmla="*/ 31 w 81"/>
                <a:gd name="T17" fmla="*/ 64 h 113"/>
                <a:gd name="T18" fmla="*/ 37 w 81"/>
                <a:gd name="T19" fmla="*/ 79 h 113"/>
                <a:gd name="T20" fmla="*/ 45 w 81"/>
                <a:gd name="T21" fmla="*/ 81 h 113"/>
                <a:gd name="T22" fmla="*/ 53 w 81"/>
                <a:gd name="T23" fmla="*/ 79 h 113"/>
                <a:gd name="T24" fmla="*/ 75 w 81"/>
                <a:gd name="T25" fmla="*/ 90 h 113"/>
                <a:gd name="T26" fmla="*/ 74 w 81"/>
                <a:gd name="T27" fmla="*/ 100 h 113"/>
                <a:gd name="T28" fmla="*/ 81 w 81"/>
                <a:gd name="T29" fmla="*/ 105 h 113"/>
                <a:gd name="T30" fmla="*/ 80 w 81"/>
                <a:gd name="T31" fmla="*/ 113 h 113"/>
                <a:gd name="T32" fmla="*/ 66 w 81"/>
                <a:gd name="T33" fmla="*/ 104 h 113"/>
                <a:gd name="T34" fmla="*/ 59 w 81"/>
                <a:gd name="T35" fmla="*/ 94 h 113"/>
                <a:gd name="T36" fmla="*/ 55 w 81"/>
                <a:gd name="T37" fmla="*/ 101 h 113"/>
                <a:gd name="T38" fmla="*/ 43 w 81"/>
                <a:gd name="T39" fmla="*/ 90 h 113"/>
                <a:gd name="T40" fmla="*/ 28 w 81"/>
                <a:gd name="T41" fmla="*/ 93 h 113"/>
                <a:gd name="T42" fmla="*/ 20 w 81"/>
                <a:gd name="T43" fmla="*/ 89 h 113"/>
                <a:gd name="T44" fmla="*/ 20 w 81"/>
                <a:gd name="T45" fmla="*/ 81 h 113"/>
                <a:gd name="T46" fmla="*/ 24 w 81"/>
                <a:gd name="T47" fmla="*/ 76 h 113"/>
                <a:gd name="T48" fmla="*/ 18 w 81"/>
                <a:gd name="T49" fmla="*/ 71 h 113"/>
                <a:gd name="T50" fmla="*/ 17 w 81"/>
                <a:gd name="T51" fmla="*/ 78 h 113"/>
                <a:gd name="T52" fmla="*/ 8 w 81"/>
                <a:gd name="T53" fmla="*/ 67 h 113"/>
                <a:gd name="T54" fmla="*/ 3 w 81"/>
                <a:gd name="T55" fmla="*/ 59 h 113"/>
                <a:gd name="T56" fmla="*/ 0 w 81"/>
                <a:gd name="T57" fmla="*/ 41 h 113"/>
                <a:gd name="T58" fmla="*/ 8 w 81"/>
                <a:gd name="T59" fmla="*/ 47 h 113"/>
                <a:gd name="T60" fmla="*/ 5 w 81"/>
                <a:gd name="T61" fmla="*/ 17 h 113"/>
                <a:gd name="T62" fmla="*/ 7 w 81"/>
                <a:gd name="T63" fmla="*/ 0 h 113"/>
                <a:gd name="T64" fmla="*/ 17 w 81"/>
                <a:gd name="T65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1" h="113">
                  <a:moveTo>
                    <a:pt x="17" y="0"/>
                  </a:moveTo>
                  <a:lnTo>
                    <a:pt x="28" y="6"/>
                  </a:lnTo>
                  <a:lnTo>
                    <a:pt x="33" y="1"/>
                  </a:lnTo>
                  <a:lnTo>
                    <a:pt x="35" y="5"/>
                  </a:lnTo>
                  <a:lnTo>
                    <a:pt x="34" y="13"/>
                  </a:lnTo>
                  <a:lnTo>
                    <a:pt x="42" y="27"/>
                  </a:lnTo>
                  <a:lnTo>
                    <a:pt x="40" y="43"/>
                  </a:lnTo>
                  <a:lnTo>
                    <a:pt x="31" y="49"/>
                  </a:lnTo>
                  <a:lnTo>
                    <a:pt x="31" y="64"/>
                  </a:lnTo>
                  <a:lnTo>
                    <a:pt x="37" y="79"/>
                  </a:lnTo>
                  <a:lnTo>
                    <a:pt x="45" y="81"/>
                  </a:lnTo>
                  <a:lnTo>
                    <a:pt x="53" y="79"/>
                  </a:lnTo>
                  <a:lnTo>
                    <a:pt x="75" y="90"/>
                  </a:lnTo>
                  <a:lnTo>
                    <a:pt x="74" y="100"/>
                  </a:lnTo>
                  <a:lnTo>
                    <a:pt x="81" y="105"/>
                  </a:lnTo>
                  <a:lnTo>
                    <a:pt x="80" y="113"/>
                  </a:lnTo>
                  <a:lnTo>
                    <a:pt x="66" y="104"/>
                  </a:lnTo>
                  <a:lnTo>
                    <a:pt x="59" y="94"/>
                  </a:lnTo>
                  <a:lnTo>
                    <a:pt x="55" y="101"/>
                  </a:lnTo>
                  <a:lnTo>
                    <a:pt x="43" y="90"/>
                  </a:lnTo>
                  <a:lnTo>
                    <a:pt x="28" y="93"/>
                  </a:lnTo>
                  <a:lnTo>
                    <a:pt x="20" y="89"/>
                  </a:lnTo>
                  <a:lnTo>
                    <a:pt x="20" y="81"/>
                  </a:lnTo>
                  <a:lnTo>
                    <a:pt x="24" y="76"/>
                  </a:lnTo>
                  <a:lnTo>
                    <a:pt x="18" y="71"/>
                  </a:lnTo>
                  <a:lnTo>
                    <a:pt x="17" y="78"/>
                  </a:lnTo>
                  <a:lnTo>
                    <a:pt x="8" y="67"/>
                  </a:lnTo>
                  <a:lnTo>
                    <a:pt x="3" y="59"/>
                  </a:lnTo>
                  <a:lnTo>
                    <a:pt x="0" y="41"/>
                  </a:lnTo>
                  <a:lnTo>
                    <a:pt x="8" y="47"/>
                  </a:lnTo>
                  <a:lnTo>
                    <a:pt x="5" y="17"/>
                  </a:lnTo>
                  <a:lnTo>
                    <a:pt x="7" y="0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89" name="Freeform 181">
              <a:extLst>
                <a:ext uri="{FF2B5EF4-FFF2-40B4-BE49-F238E27FC236}">
                  <a16:creationId xmlns:a16="http://schemas.microsoft.com/office/drawing/2014/main" id="{5DDDAEC1-E397-49AB-8E40-1EC2B77F7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4960" y="4536600"/>
              <a:ext cx="111101" cy="65073"/>
            </a:xfrm>
            <a:custGeom>
              <a:avLst/>
              <a:gdLst>
                <a:gd name="T0" fmla="*/ 62 w 70"/>
                <a:gd name="T1" fmla="*/ 25 h 41"/>
                <a:gd name="T2" fmla="*/ 53 w 70"/>
                <a:gd name="T3" fmla="*/ 27 h 41"/>
                <a:gd name="T4" fmla="*/ 50 w 70"/>
                <a:gd name="T5" fmla="*/ 32 h 41"/>
                <a:gd name="T6" fmla="*/ 41 w 70"/>
                <a:gd name="T7" fmla="*/ 37 h 41"/>
                <a:gd name="T8" fmla="*/ 32 w 70"/>
                <a:gd name="T9" fmla="*/ 41 h 41"/>
                <a:gd name="T10" fmla="*/ 23 w 70"/>
                <a:gd name="T11" fmla="*/ 41 h 41"/>
                <a:gd name="T12" fmla="*/ 10 w 70"/>
                <a:gd name="T13" fmla="*/ 36 h 41"/>
                <a:gd name="T14" fmla="*/ 0 w 70"/>
                <a:gd name="T15" fmla="*/ 30 h 41"/>
                <a:gd name="T16" fmla="*/ 2 w 70"/>
                <a:gd name="T17" fmla="*/ 24 h 41"/>
                <a:gd name="T18" fmla="*/ 17 w 70"/>
                <a:gd name="T19" fmla="*/ 27 h 41"/>
                <a:gd name="T20" fmla="*/ 26 w 70"/>
                <a:gd name="T21" fmla="*/ 26 h 41"/>
                <a:gd name="T22" fmla="*/ 29 w 70"/>
                <a:gd name="T23" fmla="*/ 16 h 41"/>
                <a:gd name="T24" fmla="*/ 32 w 70"/>
                <a:gd name="T25" fmla="*/ 16 h 41"/>
                <a:gd name="T26" fmla="*/ 33 w 70"/>
                <a:gd name="T27" fmla="*/ 26 h 41"/>
                <a:gd name="T28" fmla="*/ 42 w 70"/>
                <a:gd name="T29" fmla="*/ 25 h 41"/>
                <a:gd name="T30" fmla="*/ 47 w 70"/>
                <a:gd name="T31" fmla="*/ 19 h 41"/>
                <a:gd name="T32" fmla="*/ 57 w 70"/>
                <a:gd name="T33" fmla="*/ 12 h 41"/>
                <a:gd name="T34" fmla="*/ 56 w 70"/>
                <a:gd name="T35" fmla="*/ 0 h 41"/>
                <a:gd name="T36" fmla="*/ 66 w 70"/>
                <a:gd name="T37" fmla="*/ 0 h 41"/>
                <a:gd name="T38" fmla="*/ 70 w 70"/>
                <a:gd name="T39" fmla="*/ 3 h 41"/>
                <a:gd name="T40" fmla="*/ 68 w 70"/>
                <a:gd name="T41" fmla="*/ 13 h 41"/>
                <a:gd name="T42" fmla="*/ 62 w 70"/>
                <a:gd name="T43" fmla="*/ 2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0" h="41">
                  <a:moveTo>
                    <a:pt x="62" y="25"/>
                  </a:moveTo>
                  <a:lnTo>
                    <a:pt x="53" y="27"/>
                  </a:lnTo>
                  <a:lnTo>
                    <a:pt x="50" y="32"/>
                  </a:lnTo>
                  <a:lnTo>
                    <a:pt x="41" y="37"/>
                  </a:lnTo>
                  <a:lnTo>
                    <a:pt x="32" y="41"/>
                  </a:lnTo>
                  <a:lnTo>
                    <a:pt x="23" y="41"/>
                  </a:lnTo>
                  <a:lnTo>
                    <a:pt x="10" y="36"/>
                  </a:lnTo>
                  <a:lnTo>
                    <a:pt x="0" y="30"/>
                  </a:lnTo>
                  <a:lnTo>
                    <a:pt x="2" y="24"/>
                  </a:lnTo>
                  <a:lnTo>
                    <a:pt x="17" y="27"/>
                  </a:lnTo>
                  <a:lnTo>
                    <a:pt x="26" y="26"/>
                  </a:lnTo>
                  <a:lnTo>
                    <a:pt x="29" y="16"/>
                  </a:lnTo>
                  <a:lnTo>
                    <a:pt x="32" y="16"/>
                  </a:lnTo>
                  <a:lnTo>
                    <a:pt x="33" y="26"/>
                  </a:lnTo>
                  <a:lnTo>
                    <a:pt x="42" y="25"/>
                  </a:lnTo>
                  <a:lnTo>
                    <a:pt x="47" y="19"/>
                  </a:lnTo>
                  <a:lnTo>
                    <a:pt x="57" y="12"/>
                  </a:lnTo>
                  <a:lnTo>
                    <a:pt x="56" y="0"/>
                  </a:lnTo>
                  <a:lnTo>
                    <a:pt x="66" y="0"/>
                  </a:lnTo>
                  <a:lnTo>
                    <a:pt x="70" y="3"/>
                  </a:lnTo>
                  <a:lnTo>
                    <a:pt x="68" y="13"/>
                  </a:lnTo>
                  <a:lnTo>
                    <a:pt x="62" y="25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90" name="Freeform 182">
              <a:extLst>
                <a:ext uri="{FF2B5EF4-FFF2-40B4-BE49-F238E27FC236}">
                  <a16:creationId xmlns:a16="http://schemas.microsoft.com/office/drawing/2014/main" id="{F43C8F85-266C-488F-ACA3-7376138D2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83393" y="4488985"/>
              <a:ext cx="255532" cy="244419"/>
            </a:xfrm>
            <a:custGeom>
              <a:avLst/>
              <a:gdLst>
                <a:gd name="T0" fmla="*/ 0 w 161"/>
                <a:gd name="T1" fmla="*/ 125 h 154"/>
                <a:gd name="T2" fmla="*/ 5 w 161"/>
                <a:gd name="T3" fmla="*/ 63 h 154"/>
                <a:gd name="T4" fmla="*/ 8 w 161"/>
                <a:gd name="T5" fmla="*/ 0 h 154"/>
                <a:gd name="T6" fmla="*/ 36 w 161"/>
                <a:gd name="T7" fmla="*/ 14 h 154"/>
                <a:gd name="T8" fmla="*/ 67 w 161"/>
                <a:gd name="T9" fmla="*/ 24 h 154"/>
                <a:gd name="T10" fmla="*/ 77 w 161"/>
                <a:gd name="T11" fmla="*/ 34 h 154"/>
                <a:gd name="T12" fmla="*/ 86 w 161"/>
                <a:gd name="T13" fmla="*/ 43 h 154"/>
                <a:gd name="T14" fmla="*/ 89 w 161"/>
                <a:gd name="T15" fmla="*/ 55 h 154"/>
                <a:gd name="T16" fmla="*/ 116 w 161"/>
                <a:gd name="T17" fmla="*/ 67 h 154"/>
                <a:gd name="T18" fmla="*/ 119 w 161"/>
                <a:gd name="T19" fmla="*/ 77 h 154"/>
                <a:gd name="T20" fmla="*/ 103 w 161"/>
                <a:gd name="T21" fmla="*/ 79 h 154"/>
                <a:gd name="T22" fmla="*/ 106 w 161"/>
                <a:gd name="T23" fmla="*/ 91 h 154"/>
                <a:gd name="T24" fmla="*/ 120 w 161"/>
                <a:gd name="T25" fmla="*/ 104 h 154"/>
                <a:gd name="T26" fmla="*/ 129 w 161"/>
                <a:gd name="T27" fmla="*/ 124 h 154"/>
                <a:gd name="T28" fmla="*/ 139 w 161"/>
                <a:gd name="T29" fmla="*/ 123 h 154"/>
                <a:gd name="T30" fmla="*/ 137 w 161"/>
                <a:gd name="T31" fmla="*/ 132 h 154"/>
                <a:gd name="T32" fmla="*/ 150 w 161"/>
                <a:gd name="T33" fmla="*/ 135 h 154"/>
                <a:gd name="T34" fmla="*/ 144 w 161"/>
                <a:gd name="T35" fmla="*/ 139 h 154"/>
                <a:gd name="T36" fmla="*/ 161 w 161"/>
                <a:gd name="T37" fmla="*/ 147 h 154"/>
                <a:gd name="T38" fmla="*/ 159 w 161"/>
                <a:gd name="T39" fmla="*/ 152 h 154"/>
                <a:gd name="T40" fmla="*/ 147 w 161"/>
                <a:gd name="T41" fmla="*/ 154 h 154"/>
                <a:gd name="T42" fmla="*/ 144 w 161"/>
                <a:gd name="T43" fmla="*/ 149 h 154"/>
                <a:gd name="T44" fmla="*/ 130 w 161"/>
                <a:gd name="T45" fmla="*/ 146 h 154"/>
                <a:gd name="T46" fmla="*/ 113 w 161"/>
                <a:gd name="T47" fmla="*/ 144 h 154"/>
                <a:gd name="T48" fmla="*/ 101 w 161"/>
                <a:gd name="T49" fmla="*/ 131 h 154"/>
                <a:gd name="T50" fmla="*/ 93 w 161"/>
                <a:gd name="T51" fmla="*/ 121 h 154"/>
                <a:gd name="T52" fmla="*/ 86 w 161"/>
                <a:gd name="T53" fmla="*/ 104 h 154"/>
                <a:gd name="T54" fmla="*/ 65 w 161"/>
                <a:gd name="T55" fmla="*/ 96 h 154"/>
                <a:gd name="T56" fmla="*/ 50 w 161"/>
                <a:gd name="T57" fmla="*/ 101 h 154"/>
                <a:gd name="T58" fmla="*/ 39 w 161"/>
                <a:gd name="T59" fmla="*/ 108 h 154"/>
                <a:gd name="T60" fmla="*/ 40 w 161"/>
                <a:gd name="T61" fmla="*/ 122 h 154"/>
                <a:gd name="T62" fmla="*/ 26 w 161"/>
                <a:gd name="T63" fmla="*/ 129 h 154"/>
                <a:gd name="T64" fmla="*/ 18 w 161"/>
                <a:gd name="T65" fmla="*/ 125 h 154"/>
                <a:gd name="T66" fmla="*/ 0 w 161"/>
                <a:gd name="T67" fmla="*/ 12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1" h="154">
                  <a:moveTo>
                    <a:pt x="0" y="125"/>
                  </a:moveTo>
                  <a:lnTo>
                    <a:pt x="5" y="63"/>
                  </a:lnTo>
                  <a:lnTo>
                    <a:pt x="8" y="0"/>
                  </a:lnTo>
                  <a:lnTo>
                    <a:pt x="36" y="14"/>
                  </a:lnTo>
                  <a:lnTo>
                    <a:pt x="67" y="24"/>
                  </a:lnTo>
                  <a:lnTo>
                    <a:pt x="77" y="34"/>
                  </a:lnTo>
                  <a:lnTo>
                    <a:pt x="86" y="43"/>
                  </a:lnTo>
                  <a:lnTo>
                    <a:pt x="89" y="55"/>
                  </a:lnTo>
                  <a:lnTo>
                    <a:pt x="116" y="67"/>
                  </a:lnTo>
                  <a:lnTo>
                    <a:pt x="119" y="77"/>
                  </a:lnTo>
                  <a:lnTo>
                    <a:pt x="103" y="79"/>
                  </a:lnTo>
                  <a:lnTo>
                    <a:pt x="106" y="91"/>
                  </a:lnTo>
                  <a:lnTo>
                    <a:pt x="120" y="104"/>
                  </a:lnTo>
                  <a:lnTo>
                    <a:pt x="129" y="124"/>
                  </a:lnTo>
                  <a:lnTo>
                    <a:pt x="139" y="123"/>
                  </a:lnTo>
                  <a:lnTo>
                    <a:pt x="137" y="132"/>
                  </a:lnTo>
                  <a:lnTo>
                    <a:pt x="150" y="135"/>
                  </a:lnTo>
                  <a:lnTo>
                    <a:pt x="144" y="139"/>
                  </a:lnTo>
                  <a:lnTo>
                    <a:pt x="161" y="147"/>
                  </a:lnTo>
                  <a:lnTo>
                    <a:pt x="159" y="152"/>
                  </a:lnTo>
                  <a:lnTo>
                    <a:pt x="147" y="154"/>
                  </a:lnTo>
                  <a:lnTo>
                    <a:pt x="144" y="149"/>
                  </a:lnTo>
                  <a:lnTo>
                    <a:pt x="130" y="146"/>
                  </a:lnTo>
                  <a:lnTo>
                    <a:pt x="113" y="144"/>
                  </a:lnTo>
                  <a:lnTo>
                    <a:pt x="101" y="131"/>
                  </a:lnTo>
                  <a:lnTo>
                    <a:pt x="93" y="121"/>
                  </a:lnTo>
                  <a:lnTo>
                    <a:pt x="86" y="104"/>
                  </a:lnTo>
                  <a:lnTo>
                    <a:pt x="65" y="96"/>
                  </a:lnTo>
                  <a:lnTo>
                    <a:pt x="50" y="101"/>
                  </a:lnTo>
                  <a:lnTo>
                    <a:pt x="39" y="108"/>
                  </a:lnTo>
                  <a:lnTo>
                    <a:pt x="40" y="122"/>
                  </a:lnTo>
                  <a:lnTo>
                    <a:pt x="26" y="129"/>
                  </a:lnTo>
                  <a:lnTo>
                    <a:pt x="18" y="125"/>
                  </a:lnTo>
                  <a:lnTo>
                    <a:pt x="0" y="125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91" name="Freeform 183">
              <a:extLst>
                <a:ext uri="{FF2B5EF4-FFF2-40B4-BE49-F238E27FC236}">
                  <a16:creationId xmlns:a16="http://schemas.microsoft.com/office/drawing/2014/main" id="{BD37FF67-81D0-4822-AE40-9AB29DC52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53208" y="4487399"/>
              <a:ext cx="61898" cy="68247"/>
            </a:xfrm>
            <a:custGeom>
              <a:avLst/>
              <a:gdLst>
                <a:gd name="T0" fmla="*/ 39 w 39"/>
                <a:gd name="T1" fmla="*/ 38 h 43"/>
                <a:gd name="T2" fmla="*/ 34 w 39"/>
                <a:gd name="T3" fmla="*/ 43 h 43"/>
                <a:gd name="T4" fmla="*/ 32 w 39"/>
                <a:gd name="T5" fmla="*/ 31 h 43"/>
                <a:gd name="T6" fmla="*/ 28 w 39"/>
                <a:gd name="T7" fmla="*/ 24 h 43"/>
                <a:gd name="T8" fmla="*/ 21 w 39"/>
                <a:gd name="T9" fmla="*/ 18 h 43"/>
                <a:gd name="T10" fmla="*/ 12 w 39"/>
                <a:gd name="T11" fmla="*/ 10 h 43"/>
                <a:gd name="T12" fmla="*/ 0 w 39"/>
                <a:gd name="T13" fmla="*/ 4 h 43"/>
                <a:gd name="T14" fmla="*/ 4 w 39"/>
                <a:gd name="T15" fmla="*/ 0 h 43"/>
                <a:gd name="T16" fmla="*/ 13 w 39"/>
                <a:gd name="T17" fmla="*/ 5 h 43"/>
                <a:gd name="T18" fmla="*/ 19 w 39"/>
                <a:gd name="T19" fmla="*/ 9 h 43"/>
                <a:gd name="T20" fmla="*/ 26 w 39"/>
                <a:gd name="T21" fmla="*/ 13 h 43"/>
                <a:gd name="T22" fmla="*/ 32 w 39"/>
                <a:gd name="T23" fmla="*/ 21 h 43"/>
                <a:gd name="T24" fmla="*/ 39 w 39"/>
                <a:gd name="T25" fmla="*/ 28 h 43"/>
                <a:gd name="T26" fmla="*/ 39 w 39"/>
                <a:gd name="T27" fmla="*/ 3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43">
                  <a:moveTo>
                    <a:pt x="39" y="38"/>
                  </a:moveTo>
                  <a:lnTo>
                    <a:pt x="34" y="43"/>
                  </a:lnTo>
                  <a:lnTo>
                    <a:pt x="32" y="31"/>
                  </a:lnTo>
                  <a:lnTo>
                    <a:pt x="28" y="24"/>
                  </a:lnTo>
                  <a:lnTo>
                    <a:pt x="21" y="18"/>
                  </a:lnTo>
                  <a:lnTo>
                    <a:pt x="12" y="10"/>
                  </a:lnTo>
                  <a:lnTo>
                    <a:pt x="0" y="4"/>
                  </a:lnTo>
                  <a:lnTo>
                    <a:pt x="4" y="0"/>
                  </a:lnTo>
                  <a:lnTo>
                    <a:pt x="13" y="5"/>
                  </a:lnTo>
                  <a:lnTo>
                    <a:pt x="19" y="9"/>
                  </a:lnTo>
                  <a:lnTo>
                    <a:pt x="26" y="13"/>
                  </a:lnTo>
                  <a:lnTo>
                    <a:pt x="32" y="21"/>
                  </a:lnTo>
                  <a:lnTo>
                    <a:pt x="39" y="28"/>
                  </a:lnTo>
                  <a:lnTo>
                    <a:pt x="39" y="3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92" name="Freeform 184">
              <a:extLst>
                <a:ext uri="{FF2B5EF4-FFF2-40B4-BE49-F238E27FC236}">
                  <a16:creationId xmlns:a16="http://schemas.microsoft.com/office/drawing/2014/main" id="{5C3F4ACB-7A3A-4E04-8C8D-982F80584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8313" y="2766940"/>
              <a:ext cx="234899" cy="168237"/>
            </a:xfrm>
            <a:custGeom>
              <a:avLst/>
              <a:gdLst>
                <a:gd name="T0" fmla="*/ 77 w 148"/>
                <a:gd name="T1" fmla="*/ 8 h 106"/>
                <a:gd name="T2" fmla="*/ 94 w 148"/>
                <a:gd name="T3" fmla="*/ 10 h 106"/>
                <a:gd name="T4" fmla="*/ 120 w 148"/>
                <a:gd name="T5" fmla="*/ 10 h 106"/>
                <a:gd name="T6" fmla="*/ 127 w 148"/>
                <a:gd name="T7" fmla="*/ 11 h 106"/>
                <a:gd name="T8" fmla="*/ 131 w 148"/>
                <a:gd name="T9" fmla="*/ 17 h 106"/>
                <a:gd name="T10" fmla="*/ 133 w 148"/>
                <a:gd name="T11" fmla="*/ 26 h 106"/>
                <a:gd name="T12" fmla="*/ 138 w 148"/>
                <a:gd name="T13" fmla="*/ 32 h 106"/>
                <a:gd name="T14" fmla="*/ 140 w 148"/>
                <a:gd name="T15" fmla="*/ 40 h 106"/>
                <a:gd name="T16" fmla="*/ 131 w 148"/>
                <a:gd name="T17" fmla="*/ 43 h 106"/>
                <a:gd name="T18" fmla="*/ 137 w 148"/>
                <a:gd name="T19" fmla="*/ 51 h 106"/>
                <a:gd name="T20" fmla="*/ 138 w 148"/>
                <a:gd name="T21" fmla="*/ 60 h 106"/>
                <a:gd name="T22" fmla="*/ 148 w 148"/>
                <a:gd name="T23" fmla="*/ 76 h 106"/>
                <a:gd name="T24" fmla="*/ 147 w 148"/>
                <a:gd name="T25" fmla="*/ 81 h 106"/>
                <a:gd name="T26" fmla="*/ 140 w 148"/>
                <a:gd name="T27" fmla="*/ 83 h 106"/>
                <a:gd name="T28" fmla="*/ 128 w 148"/>
                <a:gd name="T29" fmla="*/ 98 h 106"/>
                <a:gd name="T30" fmla="*/ 134 w 148"/>
                <a:gd name="T31" fmla="*/ 106 h 106"/>
                <a:gd name="T32" fmla="*/ 130 w 148"/>
                <a:gd name="T33" fmla="*/ 106 h 106"/>
                <a:gd name="T34" fmla="*/ 115 w 148"/>
                <a:gd name="T35" fmla="*/ 98 h 106"/>
                <a:gd name="T36" fmla="*/ 105 w 148"/>
                <a:gd name="T37" fmla="*/ 101 h 106"/>
                <a:gd name="T38" fmla="*/ 98 w 148"/>
                <a:gd name="T39" fmla="*/ 99 h 106"/>
                <a:gd name="T40" fmla="*/ 90 w 148"/>
                <a:gd name="T41" fmla="*/ 103 h 106"/>
                <a:gd name="T42" fmla="*/ 82 w 148"/>
                <a:gd name="T43" fmla="*/ 97 h 106"/>
                <a:gd name="T44" fmla="*/ 76 w 148"/>
                <a:gd name="T45" fmla="*/ 99 h 106"/>
                <a:gd name="T46" fmla="*/ 75 w 148"/>
                <a:gd name="T47" fmla="*/ 98 h 106"/>
                <a:gd name="T48" fmla="*/ 68 w 148"/>
                <a:gd name="T49" fmla="*/ 88 h 106"/>
                <a:gd name="T50" fmla="*/ 57 w 148"/>
                <a:gd name="T51" fmla="*/ 88 h 106"/>
                <a:gd name="T52" fmla="*/ 54 w 148"/>
                <a:gd name="T53" fmla="*/ 82 h 106"/>
                <a:gd name="T54" fmla="*/ 44 w 148"/>
                <a:gd name="T55" fmla="*/ 80 h 106"/>
                <a:gd name="T56" fmla="*/ 43 w 148"/>
                <a:gd name="T57" fmla="*/ 85 h 106"/>
                <a:gd name="T58" fmla="*/ 34 w 148"/>
                <a:gd name="T59" fmla="*/ 81 h 106"/>
                <a:gd name="T60" fmla="*/ 35 w 148"/>
                <a:gd name="T61" fmla="*/ 76 h 106"/>
                <a:gd name="T62" fmla="*/ 24 w 148"/>
                <a:gd name="T63" fmla="*/ 74 h 106"/>
                <a:gd name="T64" fmla="*/ 17 w 148"/>
                <a:gd name="T65" fmla="*/ 68 h 106"/>
                <a:gd name="T66" fmla="*/ 9 w 148"/>
                <a:gd name="T67" fmla="*/ 57 h 106"/>
                <a:gd name="T68" fmla="*/ 10 w 148"/>
                <a:gd name="T69" fmla="*/ 50 h 106"/>
                <a:gd name="T70" fmla="*/ 6 w 148"/>
                <a:gd name="T71" fmla="*/ 40 h 106"/>
                <a:gd name="T72" fmla="*/ 0 w 148"/>
                <a:gd name="T73" fmla="*/ 34 h 106"/>
                <a:gd name="T74" fmla="*/ 3 w 148"/>
                <a:gd name="T75" fmla="*/ 29 h 106"/>
                <a:gd name="T76" fmla="*/ 0 w 148"/>
                <a:gd name="T77" fmla="*/ 20 h 106"/>
                <a:gd name="T78" fmla="*/ 9 w 148"/>
                <a:gd name="T79" fmla="*/ 14 h 106"/>
                <a:gd name="T80" fmla="*/ 29 w 148"/>
                <a:gd name="T81" fmla="*/ 6 h 106"/>
                <a:gd name="T82" fmla="*/ 47 w 148"/>
                <a:gd name="T83" fmla="*/ 0 h 106"/>
                <a:gd name="T84" fmla="*/ 61 w 148"/>
                <a:gd name="T85" fmla="*/ 3 h 106"/>
                <a:gd name="T86" fmla="*/ 63 w 148"/>
                <a:gd name="T87" fmla="*/ 8 h 106"/>
                <a:gd name="T88" fmla="*/ 77 w 148"/>
                <a:gd name="T89" fmla="*/ 8 h 106"/>
                <a:gd name="T90" fmla="*/ 77 w 148"/>
                <a:gd name="T91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8" h="106">
                  <a:moveTo>
                    <a:pt x="77" y="8"/>
                  </a:moveTo>
                  <a:lnTo>
                    <a:pt x="94" y="10"/>
                  </a:lnTo>
                  <a:lnTo>
                    <a:pt x="120" y="10"/>
                  </a:lnTo>
                  <a:lnTo>
                    <a:pt x="127" y="11"/>
                  </a:lnTo>
                  <a:lnTo>
                    <a:pt x="131" y="17"/>
                  </a:lnTo>
                  <a:lnTo>
                    <a:pt x="133" y="26"/>
                  </a:lnTo>
                  <a:lnTo>
                    <a:pt x="138" y="32"/>
                  </a:lnTo>
                  <a:lnTo>
                    <a:pt x="140" y="40"/>
                  </a:lnTo>
                  <a:lnTo>
                    <a:pt x="131" y="43"/>
                  </a:lnTo>
                  <a:lnTo>
                    <a:pt x="137" y="51"/>
                  </a:lnTo>
                  <a:lnTo>
                    <a:pt x="138" y="60"/>
                  </a:lnTo>
                  <a:lnTo>
                    <a:pt x="148" y="76"/>
                  </a:lnTo>
                  <a:lnTo>
                    <a:pt x="147" y="81"/>
                  </a:lnTo>
                  <a:lnTo>
                    <a:pt x="140" y="83"/>
                  </a:lnTo>
                  <a:lnTo>
                    <a:pt x="128" y="98"/>
                  </a:lnTo>
                  <a:lnTo>
                    <a:pt x="134" y="106"/>
                  </a:lnTo>
                  <a:lnTo>
                    <a:pt x="130" y="106"/>
                  </a:lnTo>
                  <a:lnTo>
                    <a:pt x="115" y="98"/>
                  </a:lnTo>
                  <a:lnTo>
                    <a:pt x="105" y="101"/>
                  </a:lnTo>
                  <a:lnTo>
                    <a:pt x="98" y="99"/>
                  </a:lnTo>
                  <a:lnTo>
                    <a:pt x="90" y="103"/>
                  </a:lnTo>
                  <a:lnTo>
                    <a:pt x="82" y="97"/>
                  </a:lnTo>
                  <a:lnTo>
                    <a:pt x="76" y="99"/>
                  </a:lnTo>
                  <a:lnTo>
                    <a:pt x="75" y="98"/>
                  </a:lnTo>
                  <a:lnTo>
                    <a:pt x="68" y="88"/>
                  </a:lnTo>
                  <a:lnTo>
                    <a:pt x="57" y="88"/>
                  </a:lnTo>
                  <a:lnTo>
                    <a:pt x="54" y="82"/>
                  </a:lnTo>
                  <a:lnTo>
                    <a:pt x="44" y="80"/>
                  </a:lnTo>
                  <a:lnTo>
                    <a:pt x="43" y="85"/>
                  </a:lnTo>
                  <a:lnTo>
                    <a:pt x="34" y="81"/>
                  </a:lnTo>
                  <a:lnTo>
                    <a:pt x="35" y="76"/>
                  </a:lnTo>
                  <a:lnTo>
                    <a:pt x="24" y="74"/>
                  </a:lnTo>
                  <a:lnTo>
                    <a:pt x="17" y="68"/>
                  </a:lnTo>
                  <a:lnTo>
                    <a:pt x="9" y="57"/>
                  </a:lnTo>
                  <a:lnTo>
                    <a:pt x="10" y="50"/>
                  </a:lnTo>
                  <a:lnTo>
                    <a:pt x="6" y="40"/>
                  </a:lnTo>
                  <a:lnTo>
                    <a:pt x="0" y="34"/>
                  </a:lnTo>
                  <a:lnTo>
                    <a:pt x="3" y="29"/>
                  </a:lnTo>
                  <a:lnTo>
                    <a:pt x="0" y="20"/>
                  </a:lnTo>
                  <a:lnTo>
                    <a:pt x="9" y="14"/>
                  </a:lnTo>
                  <a:lnTo>
                    <a:pt x="29" y="6"/>
                  </a:lnTo>
                  <a:lnTo>
                    <a:pt x="47" y="0"/>
                  </a:lnTo>
                  <a:lnTo>
                    <a:pt x="61" y="3"/>
                  </a:lnTo>
                  <a:lnTo>
                    <a:pt x="63" y="8"/>
                  </a:lnTo>
                  <a:lnTo>
                    <a:pt x="77" y="8"/>
                  </a:lnTo>
                  <a:lnTo>
                    <a:pt x="77" y="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93" name="Freeform 185">
              <a:extLst>
                <a:ext uri="{FF2B5EF4-FFF2-40B4-BE49-F238E27FC236}">
                  <a16:creationId xmlns:a16="http://schemas.microsoft.com/office/drawing/2014/main" id="{FBDEFD1B-9A3F-41DD-86DE-D8DD572D5A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92979" y="3114522"/>
              <a:ext cx="120623" cy="160300"/>
            </a:xfrm>
            <a:custGeom>
              <a:avLst/>
              <a:gdLst>
                <a:gd name="T0" fmla="*/ 72 w 76"/>
                <a:gd name="T1" fmla="*/ 12 h 101"/>
                <a:gd name="T2" fmla="*/ 76 w 76"/>
                <a:gd name="T3" fmla="*/ 15 h 101"/>
                <a:gd name="T4" fmla="*/ 70 w 76"/>
                <a:gd name="T5" fmla="*/ 13 h 101"/>
                <a:gd name="T6" fmla="*/ 67 w 76"/>
                <a:gd name="T7" fmla="*/ 20 h 101"/>
                <a:gd name="T8" fmla="*/ 66 w 76"/>
                <a:gd name="T9" fmla="*/ 26 h 101"/>
                <a:gd name="T10" fmla="*/ 74 w 76"/>
                <a:gd name="T11" fmla="*/ 40 h 101"/>
                <a:gd name="T12" fmla="*/ 68 w 76"/>
                <a:gd name="T13" fmla="*/ 44 h 101"/>
                <a:gd name="T14" fmla="*/ 68 w 76"/>
                <a:gd name="T15" fmla="*/ 47 h 101"/>
                <a:gd name="T16" fmla="*/ 65 w 76"/>
                <a:gd name="T17" fmla="*/ 53 h 101"/>
                <a:gd name="T18" fmla="*/ 56 w 76"/>
                <a:gd name="T19" fmla="*/ 56 h 101"/>
                <a:gd name="T20" fmla="*/ 52 w 76"/>
                <a:gd name="T21" fmla="*/ 61 h 101"/>
                <a:gd name="T22" fmla="*/ 56 w 76"/>
                <a:gd name="T23" fmla="*/ 69 h 101"/>
                <a:gd name="T24" fmla="*/ 55 w 76"/>
                <a:gd name="T25" fmla="*/ 71 h 101"/>
                <a:gd name="T26" fmla="*/ 63 w 76"/>
                <a:gd name="T27" fmla="*/ 75 h 101"/>
                <a:gd name="T28" fmla="*/ 76 w 76"/>
                <a:gd name="T29" fmla="*/ 83 h 101"/>
                <a:gd name="T30" fmla="*/ 76 w 76"/>
                <a:gd name="T31" fmla="*/ 87 h 101"/>
                <a:gd name="T32" fmla="*/ 70 w 76"/>
                <a:gd name="T33" fmla="*/ 89 h 101"/>
                <a:gd name="T34" fmla="*/ 59 w 76"/>
                <a:gd name="T35" fmla="*/ 89 h 101"/>
                <a:gd name="T36" fmla="*/ 58 w 76"/>
                <a:gd name="T37" fmla="*/ 98 h 101"/>
                <a:gd name="T38" fmla="*/ 51 w 76"/>
                <a:gd name="T39" fmla="*/ 98 h 101"/>
                <a:gd name="T40" fmla="*/ 51 w 76"/>
                <a:gd name="T41" fmla="*/ 99 h 101"/>
                <a:gd name="T42" fmla="*/ 41 w 76"/>
                <a:gd name="T43" fmla="*/ 95 h 101"/>
                <a:gd name="T44" fmla="*/ 40 w 76"/>
                <a:gd name="T45" fmla="*/ 99 h 101"/>
                <a:gd name="T46" fmla="*/ 36 w 76"/>
                <a:gd name="T47" fmla="*/ 101 h 101"/>
                <a:gd name="T48" fmla="*/ 34 w 76"/>
                <a:gd name="T49" fmla="*/ 97 h 101"/>
                <a:gd name="T50" fmla="*/ 30 w 76"/>
                <a:gd name="T51" fmla="*/ 95 h 101"/>
                <a:gd name="T52" fmla="*/ 24 w 76"/>
                <a:gd name="T53" fmla="*/ 92 h 101"/>
                <a:gd name="T54" fmla="*/ 24 w 76"/>
                <a:gd name="T55" fmla="*/ 84 h 101"/>
                <a:gd name="T56" fmla="*/ 27 w 76"/>
                <a:gd name="T57" fmla="*/ 81 h 101"/>
                <a:gd name="T58" fmla="*/ 24 w 76"/>
                <a:gd name="T59" fmla="*/ 78 h 101"/>
                <a:gd name="T60" fmla="*/ 22 w 76"/>
                <a:gd name="T61" fmla="*/ 68 h 101"/>
                <a:gd name="T62" fmla="*/ 20 w 76"/>
                <a:gd name="T63" fmla="*/ 65 h 101"/>
                <a:gd name="T64" fmla="*/ 10 w 76"/>
                <a:gd name="T65" fmla="*/ 63 h 101"/>
                <a:gd name="T66" fmla="*/ 0 w 76"/>
                <a:gd name="T67" fmla="*/ 58 h 101"/>
                <a:gd name="T68" fmla="*/ 6 w 76"/>
                <a:gd name="T69" fmla="*/ 46 h 101"/>
                <a:gd name="T70" fmla="*/ 18 w 76"/>
                <a:gd name="T71" fmla="*/ 35 h 101"/>
                <a:gd name="T72" fmla="*/ 21 w 76"/>
                <a:gd name="T73" fmla="*/ 22 h 101"/>
                <a:gd name="T74" fmla="*/ 31 w 76"/>
                <a:gd name="T75" fmla="*/ 28 h 101"/>
                <a:gd name="T76" fmla="*/ 45 w 76"/>
                <a:gd name="T77" fmla="*/ 29 h 101"/>
                <a:gd name="T78" fmla="*/ 37 w 76"/>
                <a:gd name="T79" fmla="*/ 19 h 101"/>
                <a:gd name="T80" fmla="*/ 56 w 76"/>
                <a:gd name="T81" fmla="*/ 11 h 101"/>
                <a:gd name="T82" fmla="*/ 56 w 76"/>
                <a:gd name="T83" fmla="*/ 0 h 101"/>
                <a:gd name="T84" fmla="*/ 72 w 76"/>
                <a:gd name="T85" fmla="*/ 12 h 101"/>
                <a:gd name="T86" fmla="*/ 72 w 76"/>
                <a:gd name="T87" fmla="*/ 1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6" h="101">
                  <a:moveTo>
                    <a:pt x="72" y="12"/>
                  </a:moveTo>
                  <a:lnTo>
                    <a:pt x="76" y="15"/>
                  </a:lnTo>
                  <a:lnTo>
                    <a:pt x="70" y="13"/>
                  </a:lnTo>
                  <a:lnTo>
                    <a:pt x="67" y="20"/>
                  </a:lnTo>
                  <a:lnTo>
                    <a:pt x="66" y="26"/>
                  </a:lnTo>
                  <a:lnTo>
                    <a:pt x="74" y="40"/>
                  </a:lnTo>
                  <a:lnTo>
                    <a:pt x="68" y="44"/>
                  </a:lnTo>
                  <a:lnTo>
                    <a:pt x="68" y="47"/>
                  </a:lnTo>
                  <a:lnTo>
                    <a:pt x="65" y="53"/>
                  </a:lnTo>
                  <a:lnTo>
                    <a:pt x="56" y="56"/>
                  </a:lnTo>
                  <a:lnTo>
                    <a:pt x="52" y="61"/>
                  </a:lnTo>
                  <a:lnTo>
                    <a:pt x="56" y="69"/>
                  </a:lnTo>
                  <a:lnTo>
                    <a:pt x="55" y="71"/>
                  </a:lnTo>
                  <a:lnTo>
                    <a:pt x="63" y="75"/>
                  </a:lnTo>
                  <a:lnTo>
                    <a:pt x="76" y="83"/>
                  </a:lnTo>
                  <a:lnTo>
                    <a:pt x="76" y="87"/>
                  </a:lnTo>
                  <a:lnTo>
                    <a:pt x="70" y="89"/>
                  </a:lnTo>
                  <a:lnTo>
                    <a:pt x="59" y="89"/>
                  </a:lnTo>
                  <a:lnTo>
                    <a:pt x="58" y="98"/>
                  </a:lnTo>
                  <a:lnTo>
                    <a:pt x="51" y="98"/>
                  </a:lnTo>
                  <a:lnTo>
                    <a:pt x="51" y="99"/>
                  </a:lnTo>
                  <a:lnTo>
                    <a:pt x="41" y="95"/>
                  </a:lnTo>
                  <a:lnTo>
                    <a:pt x="40" y="99"/>
                  </a:lnTo>
                  <a:lnTo>
                    <a:pt x="36" y="101"/>
                  </a:lnTo>
                  <a:lnTo>
                    <a:pt x="34" y="97"/>
                  </a:lnTo>
                  <a:lnTo>
                    <a:pt x="30" y="95"/>
                  </a:lnTo>
                  <a:lnTo>
                    <a:pt x="24" y="92"/>
                  </a:lnTo>
                  <a:lnTo>
                    <a:pt x="24" y="84"/>
                  </a:lnTo>
                  <a:lnTo>
                    <a:pt x="27" y="81"/>
                  </a:lnTo>
                  <a:lnTo>
                    <a:pt x="24" y="78"/>
                  </a:lnTo>
                  <a:lnTo>
                    <a:pt x="22" y="68"/>
                  </a:lnTo>
                  <a:lnTo>
                    <a:pt x="20" y="65"/>
                  </a:lnTo>
                  <a:lnTo>
                    <a:pt x="10" y="63"/>
                  </a:lnTo>
                  <a:lnTo>
                    <a:pt x="0" y="58"/>
                  </a:lnTo>
                  <a:lnTo>
                    <a:pt x="6" y="46"/>
                  </a:lnTo>
                  <a:lnTo>
                    <a:pt x="18" y="35"/>
                  </a:lnTo>
                  <a:lnTo>
                    <a:pt x="21" y="22"/>
                  </a:lnTo>
                  <a:lnTo>
                    <a:pt x="31" y="28"/>
                  </a:lnTo>
                  <a:lnTo>
                    <a:pt x="45" y="29"/>
                  </a:lnTo>
                  <a:lnTo>
                    <a:pt x="37" y="19"/>
                  </a:lnTo>
                  <a:lnTo>
                    <a:pt x="56" y="11"/>
                  </a:lnTo>
                  <a:lnTo>
                    <a:pt x="56" y="0"/>
                  </a:lnTo>
                  <a:lnTo>
                    <a:pt x="72" y="12"/>
                  </a:lnTo>
                  <a:lnTo>
                    <a:pt x="72" y="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94" name="Freeform 186">
              <a:extLst>
                <a:ext uri="{FF2B5EF4-FFF2-40B4-BE49-F238E27FC236}">
                  <a16:creationId xmlns:a16="http://schemas.microsoft.com/office/drawing/2014/main" id="{7E7A8CC9-146A-4E3F-A1FE-90E360DCE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4526" y="4995283"/>
              <a:ext cx="225376" cy="247593"/>
            </a:xfrm>
            <a:custGeom>
              <a:avLst/>
              <a:gdLst>
                <a:gd name="T0" fmla="*/ 71 w 142"/>
                <a:gd name="T1" fmla="*/ 16 h 156"/>
                <a:gd name="T2" fmla="*/ 77 w 142"/>
                <a:gd name="T3" fmla="*/ 27 h 156"/>
                <a:gd name="T4" fmla="*/ 79 w 142"/>
                <a:gd name="T5" fmla="*/ 52 h 156"/>
                <a:gd name="T6" fmla="*/ 96 w 142"/>
                <a:gd name="T7" fmla="*/ 56 h 156"/>
                <a:gd name="T8" fmla="*/ 102 w 142"/>
                <a:gd name="T9" fmla="*/ 52 h 156"/>
                <a:gd name="T10" fmla="*/ 114 w 142"/>
                <a:gd name="T11" fmla="*/ 58 h 156"/>
                <a:gd name="T12" fmla="*/ 117 w 142"/>
                <a:gd name="T13" fmla="*/ 63 h 156"/>
                <a:gd name="T14" fmla="*/ 121 w 142"/>
                <a:gd name="T15" fmla="*/ 81 h 156"/>
                <a:gd name="T16" fmla="*/ 123 w 142"/>
                <a:gd name="T17" fmla="*/ 87 h 156"/>
                <a:gd name="T18" fmla="*/ 129 w 142"/>
                <a:gd name="T19" fmla="*/ 89 h 156"/>
                <a:gd name="T20" fmla="*/ 135 w 142"/>
                <a:gd name="T21" fmla="*/ 86 h 156"/>
                <a:gd name="T22" fmla="*/ 142 w 142"/>
                <a:gd name="T23" fmla="*/ 89 h 156"/>
                <a:gd name="T24" fmla="*/ 142 w 142"/>
                <a:gd name="T25" fmla="*/ 99 h 156"/>
                <a:gd name="T26" fmla="*/ 142 w 142"/>
                <a:gd name="T27" fmla="*/ 111 h 156"/>
                <a:gd name="T28" fmla="*/ 139 w 142"/>
                <a:gd name="T29" fmla="*/ 121 h 156"/>
                <a:gd name="T30" fmla="*/ 139 w 142"/>
                <a:gd name="T31" fmla="*/ 138 h 156"/>
                <a:gd name="T32" fmla="*/ 126 w 142"/>
                <a:gd name="T33" fmla="*/ 153 h 156"/>
                <a:gd name="T34" fmla="*/ 113 w 142"/>
                <a:gd name="T35" fmla="*/ 156 h 156"/>
                <a:gd name="T36" fmla="*/ 95 w 142"/>
                <a:gd name="T37" fmla="*/ 153 h 156"/>
                <a:gd name="T38" fmla="*/ 77 w 142"/>
                <a:gd name="T39" fmla="*/ 148 h 156"/>
                <a:gd name="T40" fmla="*/ 90 w 142"/>
                <a:gd name="T41" fmla="*/ 119 h 156"/>
                <a:gd name="T42" fmla="*/ 87 w 142"/>
                <a:gd name="T43" fmla="*/ 111 h 156"/>
                <a:gd name="T44" fmla="*/ 69 w 142"/>
                <a:gd name="T45" fmla="*/ 104 h 156"/>
                <a:gd name="T46" fmla="*/ 48 w 142"/>
                <a:gd name="T47" fmla="*/ 89 h 156"/>
                <a:gd name="T48" fmla="*/ 34 w 142"/>
                <a:gd name="T49" fmla="*/ 86 h 156"/>
                <a:gd name="T50" fmla="*/ 0 w 142"/>
                <a:gd name="T51" fmla="*/ 55 h 156"/>
                <a:gd name="T52" fmla="*/ 5 w 142"/>
                <a:gd name="T53" fmla="*/ 32 h 156"/>
                <a:gd name="T54" fmla="*/ 5 w 142"/>
                <a:gd name="T55" fmla="*/ 22 h 156"/>
                <a:gd name="T56" fmla="*/ 11 w 142"/>
                <a:gd name="T57" fmla="*/ 6 h 156"/>
                <a:gd name="T58" fmla="*/ 39 w 142"/>
                <a:gd name="T59" fmla="*/ 0 h 156"/>
                <a:gd name="T60" fmla="*/ 54 w 142"/>
                <a:gd name="T61" fmla="*/ 0 h 156"/>
                <a:gd name="T62" fmla="*/ 71 w 142"/>
                <a:gd name="T63" fmla="*/ 10 h 156"/>
                <a:gd name="T64" fmla="*/ 71 w 142"/>
                <a:gd name="T65" fmla="*/ 16 h 156"/>
                <a:gd name="T66" fmla="*/ 71 w 142"/>
                <a:gd name="T67" fmla="*/ 1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2" h="156">
                  <a:moveTo>
                    <a:pt x="71" y="16"/>
                  </a:moveTo>
                  <a:lnTo>
                    <a:pt x="77" y="27"/>
                  </a:lnTo>
                  <a:lnTo>
                    <a:pt x="79" y="52"/>
                  </a:lnTo>
                  <a:lnTo>
                    <a:pt x="96" y="56"/>
                  </a:lnTo>
                  <a:lnTo>
                    <a:pt x="102" y="52"/>
                  </a:lnTo>
                  <a:lnTo>
                    <a:pt x="114" y="58"/>
                  </a:lnTo>
                  <a:lnTo>
                    <a:pt x="117" y="63"/>
                  </a:lnTo>
                  <a:lnTo>
                    <a:pt x="121" y="81"/>
                  </a:lnTo>
                  <a:lnTo>
                    <a:pt x="123" y="87"/>
                  </a:lnTo>
                  <a:lnTo>
                    <a:pt x="129" y="89"/>
                  </a:lnTo>
                  <a:lnTo>
                    <a:pt x="135" y="86"/>
                  </a:lnTo>
                  <a:lnTo>
                    <a:pt x="142" y="89"/>
                  </a:lnTo>
                  <a:lnTo>
                    <a:pt x="142" y="99"/>
                  </a:lnTo>
                  <a:lnTo>
                    <a:pt x="142" y="111"/>
                  </a:lnTo>
                  <a:lnTo>
                    <a:pt x="139" y="121"/>
                  </a:lnTo>
                  <a:lnTo>
                    <a:pt x="139" y="138"/>
                  </a:lnTo>
                  <a:lnTo>
                    <a:pt x="126" y="153"/>
                  </a:lnTo>
                  <a:lnTo>
                    <a:pt x="113" y="156"/>
                  </a:lnTo>
                  <a:lnTo>
                    <a:pt x="95" y="153"/>
                  </a:lnTo>
                  <a:lnTo>
                    <a:pt x="77" y="148"/>
                  </a:lnTo>
                  <a:lnTo>
                    <a:pt x="90" y="119"/>
                  </a:lnTo>
                  <a:lnTo>
                    <a:pt x="87" y="111"/>
                  </a:lnTo>
                  <a:lnTo>
                    <a:pt x="69" y="104"/>
                  </a:lnTo>
                  <a:lnTo>
                    <a:pt x="48" y="89"/>
                  </a:lnTo>
                  <a:lnTo>
                    <a:pt x="34" y="86"/>
                  </a:lnTo>
                  <a:lnTo>
                    <a:pt x="0" y="55"/>
                  </a:lnTo>
                  <a:lnTo>
                    <a:pt x="5" y="32"/>
                  </a:lnTo>
                  <a:lnTo>
                    <a:pt x="5" y="22"/>
                  </a:lnTo>
                  <a:lnTo>
                    <a:pt x="11" y="6"/>
                  </a:lnTo>
                  <a:lnTo>
                    <a:pt x="39" y="0"/>
                  </a:lnTo>
                  <a:lnTo>
                    <a:pt x="54" y="0"/>
                  </a:lnTo>
                  <a:lnTo>
                    <a:pt x="71" y="10"/>
                  </a:lnTo>
                  <a:lnTo>
                    <a:pt x="71" y="16"/>
                  </a:lnTo>
                  <a:lnTo>
                    <a:pt x="71" y="1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95" name="Freeform 187">
              <a:extLst>
                <a:ext uri="{FF2B5EF4-FFF2-40B4-BE49-F238E27FC236}">
                  <a16:creationId xmlns:a16="http://schemas.microsoft.com/office/drawing/2014/main" id="{F9F3C529-F879-4FEF-9382-F5A0D08BA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8101" y="3428776"/>
              <a:ext cx="15872" cy="36503"/>
            </a:xfrm>
            <a:custGeom>
              <a:avLst/>
              <a:gdLst>
                <a:gd name="T0" fmla="*/ 9 w 10"/>
                <a:gd name="T1" fmla="*/ 3 h 23"/>
                <a:gd name="T2" fmla="*/ 10 w 10"/>
                <a:gd name="T3" fmla="*/ 14 h 23"/>
                <a:gd name="T4" fmla="*/ 8 w 10"/>
                <a:gd name="T5" fmla="*/ 20 h 23"/>
                <a:gd name="T6" fmla="*/ 0 w 10"/>
                <a:gd name="T7" fmla="*/ 23 h 23"/>
                <a:gd name="T8" fmla="*/ 1 w 10"/>
                <a:gd name="T9" fmla="*/ 17 h 23"/>
                <a:gd name="T10" fmla="*/ 5 w 10"/>
                <a:gd name="T11" fmla="*/ 15 h 23"/>
                <a:gd name="T12" fmla="*/ 0 w 10"/>
                <a:gd name="T13" fmla="*/ 13 h 23"/>
                <a:gd name="T14" fmla="*/ 3 w 10"/>
                <a:gd name="T15" fmla="*/ 0 h 23"/>
                <a:gd name="T16" fmla="*/ 9 w 10"/>
                <a:gd name="T17" fmla="*/ 3 h 23"/>
                <a:gd name="T18" fmla="*/ 9 w 10"/>
                <a:gd name="T1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23">
                  <a:moveTo>
                    <a:pt x="9" y="3"/>
                  </a:moveTo>
                  <a:lnTo>
                    <a:pt x="10" y="14"/>
                  </a:lnTo>
                  <a:lnTo>
                    <a:pt x="8" y="20"/>
                  </a:lnTo>
                  <a:lnTo>
                    <a:pt x="0" y="23"/>
                  </a:lnTo>
                  <a:lnTo>
                    <a:pt x="1" y="17"/>
                  </a:lnTo>
                  <a:lnTo>
                    <a:pt x="5" y="15"/>
                  </a:lnTo>
                  <a:lnTo>
                    <a:pt x="0" y="13"/>
                  </a:lnTo>
                  <a:lnTo>
                    <a:pt x="3" y="0"/>
                  </a:lnTo>
                  <a:lnTo>
                    <a:pt x="9" y="3"/>
                  </a:lnTo>
                  <a:lnTo>
                    <a:pt x="9" y="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96" name="Freeform 188">
              <a:extLst>
                <a:ext uri="{FF2B5EF4-FFF2-40B4-BE49-F238E27FC236}">
                  <a16:creationId xmlns:a16="http://schemas.microsoft.com/office/drawing/2014/main" id="{E9544C02-F99D-47BD-A14B-4FCF001C0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3458" y="3623994"/>
              <a:ext cx="23807" cy="46027"/>
            </a:xfrm>
            <a:custGeom>
              <a:avLst/>
              <a:gdLst>
                <a:gd name="T0" fmla="*/ 12 w 15"/>
                <a:gd name="T1" fmla="*/ 28 h 29"/>
                <a:gd name="T2" fmla="*/ 8 w 15"/>
                <a:gd name="T3" fmla="*/ 29 h 29"/>
                <a:gd name="T4" fmla="*/ 3 w 15"/>
                <a:gd name="T5" fmla="*/ 25 h 29"/>
                <a:gd name="T6" fmla="*/ 0 w 15"/>
                <a:gd name="T7" fmla="*/ 11 h 29"/>
                <a:gd name="T8" fmla="*/ 3 w 15"/>
                <a:gd name="T9" fmla="*/ 2 h 29"/>
                <a:gd name="T10" fmla="*/ 8 w 15"/>
                <a:gd name="T11" fmla="*/ 0 h 29"/>
                <a:gd name="T12" fmla="*/ 14 w 15"/>
                <a:gd name="T13" fmla="*/ 5 h 29"/>
                <a:gd name="T14" fmla="*/ 15 w 15"/>
                <a:gd name="T15" fmla="*/ 17 h 29"/>
                <a:gd name="T16" fmla="*/ 12 w 15"/>
                <a:gd name="T17" fmla="*/ 28 h 29"/>
                <a:gd name="T18" fmla="*/ 12 w 15"/>
                <a:gd name="T19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29">
                  <a:moveTo>
                    <a:pt x="12" y="28"/>
                  </a:moveTo>
                  <a:lnTo>
                    <a:pt x="8" y="29"/>
                  </a:lnTo>
                  <a:lnTo>
                    <a:pt x="3" y="25"/>
                  </a:lnTo>
                  <a:lnTo>
                    <a:pt x="0" y="11"/>
                  </a:lnTo>
                  <a:lnTo>
                    <a:pt x="3" y="2"/>
                  </a:lnTo>
                  <a:lnTo>
                    <a:pt x="8" y="0"/>
                  </a:lnTo>
                  <a:lnTo>
                    <a:pt x="14" y="5"/>
                  </a:lnTo>
                  <a:lnTo>
                    <a:pt x="15" y="17"/>
                  </a:lnTo>
                  <a:lnTo>
                    <a:pt x="12" y="28"/>
                  </a:lnTo>
                  <a:lnTo>
                    <a:pt x="12" y="2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97" name="Freeform 189">
              <a:extLst>
                <a:ext uri="{FF2B5EF4-FFF2-40B4-BE49-F238E27FC236}">
                  <a16:creationId xmlns:a16="http://schemas.microsoft.com/office/drawing/2014/main" id="{7C27B283-5956-42E3-8A8E-C14ABCB53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203" y="2958983"/>
              <a:ext cx="226963" cy="134906"/>
            </a:xfrm>
            <a:custGeom>
              <a:avLst/>
              <a:gdLst>
                <a:gd name="T0" fmla="*/ 90 w 143"/>
                <a:gd name="T1" fmla="*/ 0 h 85"/>
                <a:gd name="T2" fmla="*/ 95 w 143"/>
                <a:gd name="T3" fmla="*/ 2 h 85"/>
                <a:gd name="T4" fmla="*/ 100 w 143"/>
                <a:gd name="T5" fmla="*/ 7 h 85"/>
                <a:gd name="T6" fmla="*/ 106 w 143"/>
                <a:gd name="T7" fmla="*/ 16 h 85"/>
                <a:gd name="T8" fmla="*/ 116 w 143"/>
                <a:gd name="T9" fmla="*/ 27 h 85"/>
                <a:gd name="T10" fmla="*/ 118 w 143"/>
                <a:gd name="T11" fmla="*/ 35 h 85"/>
                <a:gd name="T12" fmla="*/ 117 w 143"/>
                <a:gd name="T13" fmla="*/ 43 h 85"/>
                <a:gd name="T14" fmla="*/ 121 w 143"/>
                <a:gd name="T15" fmla="*/ 51 h 85"/>
                <a:gd name="T16" fmla="*/ 128 w 143"/>
                <a:gd name="T17" fmla="*/ 55 h 85"/>
                <a:gd name="T18" fmla="*/ 135 w 143"/>
                <a:gd name="T19" fmla="*/ 52 h 85"/>
                <a:gd name="T20" fmla="*/ 142 w 143"/>
                <a:gd name="T21" fmla="*/ 55 h 85"/>
                <a:gd name="T22" fmla="*/ 143 w 143"/>
                <a:gd name="T23" fmla="*/ 60 h 85"/>
                <a:gd name="T24" fmla="*/ 136 w 143"/>
                <a:gd name="T25" fmla="*/ 64 h 85"/>
                <a:gd name="T26" fmla="*/ 132 w 143"/>
                <a:gd name="T27" fmla="*/ 62 h 85"/>
                <a:gd name="T28" fmla="*/ 130 w 143"/>
                <a:gd name="T29" fmla="*/ 85 h 85"/>
                <a:gd name="T30" fmla="*/ 121 w 143"/>
                <a:gd name="T31" fmla="*/ 83 h 85"/>
                <a:gd name="T32" fmla="*/ 109 w 143"/>
                <a:gd name="T33" fmla="*/ 76 h 85"/>
                <a:gd name="T34" fmla="*/ 92 w 143"/>
                <a:gd name="T35" fmla="*/ 80 h 85"/>
                <a:gd name="T36" fmla="*/ 85 w 143"/>
                <a:gd name="T37" fmla="*/ 85 h 85"/>
                <a:gd name="T38" fmla="*/ 63 w 143"/>
                <a:gd name="T39" fmla="*/ 84 h 85"/>
                <a:gd name="T40" fmla="*/ 51 w 143"/>
                <a:gd name="T41" fmla="*/ 82 h 85"/>
                <a:gd name="T42" fmla="*/ 45 w 143"/>
                <a:gd name="T43" fmla="*/ 82 h 85"/>
                <a:gd name="T44" fmla="*/ 40 w 143"/>
                <a:gd name="T45" fmla="*/ 75 h 85"/>
                <a:gd name="T46" fmla="*/ 37 w 143"/>
                <a:gd name="T47" fmla="*/ 71 h 85"/>
                <a:gd name="T48" fmla="*/ 40 w 143"/>
                <a:gd name="T49" fmla="*/ 68 h 85"/>
                <a:gd name="T50" fmla="*/ 36 w 143"/>
                <a:gd name="T51" fmla="*/ 66 h 85"/>
                <a:gd name="T52" fmla="*/ 32 w 143"/>
                <a:gd name="T53" fmla="*/ 70 h 85"/>
                <a:gd name="T54" fmla="*/ 22 w 143"/>
                <a:gd name="T55" fmla="*/ 65 h 85"/>
                <a:gd name="T56" fmla="*/ 21 w 143"/>
                <a:gd name="T57" fmla="*/ 57 h 85"/>
                <a:gd name="T58" fmla="*/ 11 w 143"/>
                <a:gd name="T59" fmla="*/ 53 h 85"/>
                <a:gd name="T60" fmla="*/ 9 w 143"/>
                <a:gd name="T61" fmla="*/ 47 h 85"/>
                <a:gd name="T62" fmla="*/ 0 w 143"/>
                <a:gd name="T63" fmla="*/ 39 h 85"/>
                <a:gd name="T64" fmla="*/ 11 w 143"/>
                <a:gd name="T65" fmla="*/ 36 h 85"/>
                <a:gd name="T66" fmla="*/ 19 w 143"/>
                <a:gd name="T67" fmla="*/ 23 h 85"/>
                <a:gd name="T68" fmla="*/ 24 w 143"/>
                <a:gd name="T69" fmla="*/ 10 h 85"/>
                <a:gd name="T70" fmla="*/ 33 w 143"/>
                <a:gd name="T71" fmla="*/ 7 h 85"/>
                <a:gd name="T72" fmla="*/ 39 w 143"/>
                <a:gd name="T73" fmla="*/ 3 h 85"/>
                <a:gd name="T74" fmla="*/ 49 w 143"/>
                <a:gd name="T75" fmla="*/ 5 h 85"/>
                <a:gd name="T76" fmla="*/ 58 w 143"/>
                <a:gd name="T77" fmla="*/ 5 h 85"/>
                <a:gd name="T78" fmla="*/ 65 w 143"/>
                <a:gd name="T79" fmla="*/ 10 h 85"/>
                <a:gd name="T80" fmla="*/ 70 w 143"/>
                <a:gd name="T81" fmla="*/ 7 h 85"/>
                <a:gd name="T82" fmla="*/ 81 w 143"/>
                <a:gd name="T83" fmla="*/ 5 h 85"/>
                <a:gd name="T84" fmla="*/ 83 w 143"/>
                <a:gd name="T85" fmla="*/ 0 h 85"/>
                <a:gd name="T86" fmla="*/ 90 w 143"/>
                <a:gd name="T87" fmla="*/ 0 h 85"/>
                <a:gd name="T88" fmla="*/ 90 w 143"/>
                <a:gd name="T8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3" h="85">
                  <a:moveTo>
                    <a:pt x="90" y="0"/>
                  </a:moveTo>
                  <a:lnTo>
                    <a:pt x="95" y="2"/>
                  </a:lnTo>
                  <a:lnTo>
                    <a:pt x="100" y="7"/>
                  </a:lnTo>
                  <a:lnTo>
                    <a:pt x="106" y="16"/>
                  </a:lnTo>
                  <a:lnTo>
                    <a:pt x="116" y="27"/>
                  </a:lnTo>
                  <a:lnTo>
                    <a:pt x="118" y="35"/>
                  </a:lnTo>
                  <a:lnTo>
                    <a:pt x="117" y="43"/>
                  </a:lnTo>
                  <a:lnTo>
                    <a:pt x="121" y="51"/>
                  </a:lnTo>
                  <a:lnTo>
                    <a:pt x="128" y="55"/>
                  </a:lnTo>
                  <a:lnTo>
                    <a:pt x="135" y="52"/>
                  </a:lnTo>
                  <a:lnTo>
                    <a:pt x="142" y="55"/>
                  </a:lnTo>
                  <a:lnTo>
                    <a:pt x="143" y="60"/>
                  </a:lnTo>
                  <a:lnTo>
                    <a:pt x="136" y="64"/>
                  </a:lnTo>
                  <a:lnTo>
                    <a:pt x="132" y="62"/>
                  </a:lnTo>
                  <a:lnTo>
                    <a:pt x="130" y="85"/>
                  </a:lnTo>
                  <a:lnTo>
                    <a:pt x="121" y="83"/>
                  </a:lnTo>
                  <a:lnTo>
                    <a:pt x="109" y="76"/>
                  </a:lnTo>
                  <a:lnTo>
                    <a:pt x="92" y="80"/>
                  </a:lnTo>
                  <a:lnTo>
                    <a:pt x="85" y="85"/>
                  </a:lnTo>
                  <a:lnTo>
                    <a:pt x="63" y="84"/>
                  </a:lnTo>
                  <a:lnTo>
                    <a:pt x="51" y="82"/>
                  </a:lnTo>
                  <a:lnTo>
                    <a:pt x="45" y="82"/>
                  </a:lnTo>
                  <a:lnTo>
                    <a:pt x="40" y="75"/>
                  </a:lnTo>
                  <a:lnTo>
                    <a:pt x="37" y="71"/>
                  </a:lnTo>
                  <a:lnTo>
                    <a:pt x="40" y="68"/>
                  </a:lnTo>
                  <a:lnTo>
                    <a:pt x="36" y="66"/>
                  </a:lnTo>
                  <a:lnTo>
                    <a:pt x="32" y="70"/>
                  </a:lnTo>
                  <a:lnTo>
                    <a:pt x="22" y="65"/>
                  </a:lnTo>
                  <a:lnTo>
                    <a:pt x="21" y="57"/>
                  </a:lnTo>
                  <a:lnTo>
                    <a:pt x="11" y="53"/>
                  </a:lnTo>
                  <a:lnTo>
                    <a:pt x="9" y="47"/>
                  </a:lnTo>
                  <a:lnTo>
                    <a:pt x="0" y="39"/>
                  </a:lnTo>
                  <a:lnTo>
                    <a:pt x="11" y="36"/>
                  </a:lnTo>
                  <a:lnTo>
                    <a:pt x="19" y="23"/>
                  </a:lnTo>
                  <a:lnTo>
                    <a:pt x="24" y="10"/>
                  </a:lnTo>
                  <a:lnTo>
                    <a:pt x="33" y="7"/>
                  </a:lnTo>
                  <a:lnTo>
                    <a:pt x="39" y="3"/>
                  </a:lnTo>
                  <a:lnTo>
                    <a:pt x="49" y="5"/>
                  </a:lnTo>
                  <a:lnTo>
                    <a:pt x="58" y="5"/>
                  </a:lnTo>
                  <a:lnTo>
                    <a:pt x="65" y="10"/>
                  </a:lnTo>
                  <a:lnTo>
                    <a:pt x="70" y="7"/>
                  </a:lnTo>
                  <a:lnTo>
                    <a:pt x="81" y="5"/>
                  </a:lnTo>
                  <a:lnTo>
                    <a:pt x="83" y="0"/>
                  </a:lnTo>
                  <a:lnTo>
                    <a:pt x="90" y="0"/>
                  </a:lnTo>
                  <a:lnTo>
                    <a:pt x="90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98" name="Freeform 190">
              <a:extLst>
                <a:ext uri="{FF2B5EF4-FFF2-40B4-BE49-F238E27FC236}">
                  <a16:creationId xmlns:a16="http://schemas.microsoft.com/office/drawing/2014/main" id="{D2456185-01D5-44AF-88CB-5B3FE7026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2240" y="4444546"/>
              <a:ext cx="49201" cy="53963"/>
            </a:xfrm>
            <a:custGeom>
              <a:avLst/>
              <a:gdLst>
                <a:gd name="T0" fmla="*/ 24 w 31"/>
                <a:gd name="T1" fmla="*/ 0 h 34"/>
                <a:gd name="T2" fmla="*/ 31 w 31"/>
                <a:gd name="T3" fmla="*/ 11 h 34"/>
                <a:gd name="T4" fmla="*/ 30 w 31"/>
                <a:gd name="T5" fmla="*/ 22 h 34"/>
                <a:gd name="T6" fmla="*/ 25 w 31"/>
                <a:gd name="T7" fmla="*/ 25 h 34"/>
                <a:gd name="T8" fmla="*/ 16 w 31"/>
                <a:gd name="T9" fmla="*/ 24 h 34"/>
                <a:gd name="T10" fmla="*/ 11 w 31"/>
                <a:gd name="T11" fmla="*/ 34 h 34"/>
                <a:gd name="T12" fmla="*/ 0 w 31"/>
                <a:gd name="T13" fmla="*/ 33 h 34"/>
                <a:gd name="T14" fmla="*/ 2 w 31"/>
                <a:gd name="T15" fmla="*/ 22 h 34"/>
                <a:gd name="T16" fmla="*/ 5 w 31"/>
                <a:gd name="T17" fmla="*/ 21 h 34"/>
                <a:gd name="T18" fmla="*/ 5 w 31"/>
                <a:gd name="T19" fmla="*/ 10 h 34"/>
                <a:gd name="T20" fmla="*/ 10 w 31"/>
                <a:gd name="T21" fmla="*/ 5 h 34"/>
                <a:gd name="T22" fmla="*/ 14 w 31"/>
                <a:gd name="T23" fmla="*/ 6 h 34"/>
                <a:gd name="T24" fmla="*/ 24 w 31"/>
                <a:gd name="T25" fmla="*/ 0 h 34"/>
                <a:gd name="T26" fmla="*/ 24 w 31"/>
                <a:gd name="T2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34">
                  <a:moveTo>
                    <a:pt x="24" y="0"/>
                  </a:moveTo>
                  <a:lnTo>
                    <a:pt x="31" y="11"/>
                  </a:lnTo>
                  <a:lnTo>
                    <a:pt x="30" y="22"/>
                  </a:lnTo>
                  <a:lnTo>
                    <a:pt x="25" y="25"/>
                  </a:lnTo>
                  <a:lnTo>
                    <a:pt x="16" y="24"/>
                  </a:lnTo>
                  <a:lnTo>
                    <a:pt x="11" y="34"/>
                  </a:lnTo>
                  <a:lnTo>
                    <a:pt x="0" y="33"/>
                  </a:lnTo>
                  <a:lnTo>
                    <a:pt x="2" y="22"/>
                  </a:lnTo>
                  <a:lnTo>
                    <a:pt x="5" y="21"/>
                  </a:lnTo>
                  <a:lnTo>
                    <a:pt x="5" y="10"/>
                  </a:lnTo>
                  <a:lnTo>
                    <a:pt x="10" y="5"/>
                  </a:lnTo>
                  <a:lnTo>
                    <a:pt x="14" y="6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199" name="Freeform 191">
              <a:extLst>
                <a:ext uri="{FF2B5EF4-FFF2-40B4-BE49-F238E27FC236}">
                  <a16:creationId xmlns:a16="http://schemas.microsoft.com/office/drawing/2014/main" id="{9DD3B433-9A77-409D-BFD4-4FAD56033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3304" y="3576381"/>
              <a:ext cx="223788" cy="201566"/>
            </a:xfrm>
            <a:custGeom>
              <a:avLst/>
              <a:gdLst>
                <a:gd name="T0" fmla="*/ 141 w 141"/>
                <a:gd name="T1" fmla="*/ 0 h 127"/>
                <a:gd name="T2" fmla="*/ 140 w 141"/>
                <a:gd name="T3" fmla="*/ 1 h 127"/>
                <a:gd name="T4" fmla="*/ 140 w 141"/>
                <a:gd name="T5" fmla="*/ 5 h 127"/>
                <a:gd name="T6" fmla="*/ 140 w 141"/>
                <a:gd name="T7" fmla="*/ 34 h 127"/>
                <a:gd name="T8" fmla="*/ 86 w 141"/>
                <a:gd name="T9" fmla="*/ 32 h 127"/>
                <a:gd name="T10" fmla="*/ 86 w 141"/>
                <a:gd name="T11" fmla="*/ 81 h 127"/>
                <a:gd name="T12" fmla="*/ 70 w 141"/>
                <a:gd name="T13" fmla="*/ 83 h 127"/>
                <a:gd name="T14" fmla="*/ 66 w 141"/>
                <a:gd name="T15" fmla="*/ 92 h 127"/>
                <a:gd name="T16" fmla="*/ 69 w 141"/>
                <a:gd name="T17" fmla="*/ 121 h 127"/>
                <a:gd name="T18" fmla="*/ 4 w 141"/>
                <a:gd name="T19" fmla="*/ 121 h 127"/>
                <a:gd name="T20" fmla="*/ 0 w 141"/>
                <a:gd name="T21" fmla="*/ 127 h 127"/>
                <a:gd name="T22" fmla="*/ 1 w 141"/>
                <a:gd name="T23" fmla="*/ 118 h 127"/>
                <a:gd name="T24" fmla="*/ 2 w 141"/>
                <a:gd name="T25" fmla="*/ 118 h 127"/>
                <a:gd name="T26" fmla="*/ 39 w 141"/>
                <a:gd name="T27" fmla="*/ 117 h 127"/>
                <a:gd name="T28" fmla="*/ 40 w 141"/>
                <a:gd name="T29" fmla="*/ 110 h 127"/>
                <a:gd name="T30" fmla="*/ 48 w 141"/>
                <a:gd name="T31" fmla="*/ 101 h 127"/>
                <a:gd name="T32" fmla="*/ 54 w 141"/>
                <a:gd name="T33" fmla="*/ 75 h 127"/>
                <a:gd name="T34" fmla="*/ 77 w 141"/>
                <a:gd name="T35" fmla="*/ 55 h 127"/>
                <a:gd name="T36" fmla="*/ 85 w 141"/>
                <a:gd name="T37" fmla="*/ 31 h 127"/>
                <a:gd name="T38" fmla="*/ 91 w 141"/>
                <a:gd name="T39" fmla="*/ 30 h 127"/>
                <a:gd name="T40" fmla="*/ 96 w 141"/>
                <a:gd name="T41" fmla="*/ 15 h 127"/>
                <a:gd name="T42" fmla="*/ 110 w 141"/>
                <a:gd name="T43" fmla="*/ 12 h 127"/>
                <a:gd name="T44" fmla="*/ 116 w 141"/>
                <a:gd name="T45" fmla="*/ 15 h 127"/>
                <a:gd name="T46" fmla="*/ 123 w 141"/>
                <a:gd name="T47" fmla="*/ 15 h 127"/>
                <a:gd name="T48" fmla="*/ 128 w 141"/>
                <a:gd name="T49" fmla="*/ 11 h 127"/>
                <a:gd name="T50" fmla="*/ 138 w 141"/>
                <a:gd name="T51" fmla="*/ 10 h 127"/>
                <a:gd name="T52" fmla="*/ 138 w 141"/>
                <a:gd name="T53" fmla="*/ 0 h 127"/>
                <a:gd name="T54" fmla="*/ 141 w 141"/>
                <a:gd name="T55" fmla="*/ 0 h 127"/>
                <a:gd name="T56" fmla="*/ 141 w 141"/>
                <a:gd name="T5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1" h="127">
                  <a:moveTo>
                    <a:pt x="141" y="0"/>
                  </a:moveTo>
                  <a:lnTo>
                    <a:pt x="140" y="1"/>
                  </a:lnTo>
                  <a:lnTo>
                    <a:pt x="140" y="5"/>
                  </a:lnTo>
                  <a:lnTo>
                    <a:pt x="140" y="34"/>
                  </a:lnTo>
                  <a:lnTo>
                    <a:pt x="86" y="32"/>
                  </a:lnTo>
                  <a:lnTo>
                    <a:pt x="86" y="81"/>
                  </a:lnTo>
                  <a:lnTo>
                    <a:pt x="70" y="83"/>
                  </a:lnTo>
                  <a:lnTo>
                    <a:pt x="66" y="92"/>
                  </a:lnTo>
                  <a:lnTo>
                    <a:pt x="69" y="121"/>
                  </a:lnTo>
                  <a:lnTo>
                    <a:pt x="4" y="121"/>
                  </a:lnTo>
                  <a:lnTo>
                    <a:pt x="0" y="127"/>
                  </a:lnTo>
                  <a:lnTo>
                    <a:pt x="1" y="118"/>
                  </a:lnTo>
                  <a:lnTo>
                    <a:pt x="2" y="118"/>
                  </a:lnTo>
                  <a:lnTo>
                    <a:pt x="39" y="117"/>
                  </a:lnTo>
                  <a:lnTo>
                    <a:pt x="40" y="110"/>
                  </a:lnTo>
                  <a:lnTo>
                    <a:pt x="48" y="101"/>
                  </a:lnTo>
                  <a:lnTo>
                    <a:pt x="54" y="75"/>
                  </a:lnTo>
                  <a:lnTo>
                    <a:pt x="77" y="55"/>
                  </a:lnTo>
                  <a:lnTo>
                    <a:pt x="85" y="31"/>
                  </a:lnTo>
                  <a:lnTo>
                    <a:pt x="91" y="30"/>
                  </a:lnTo>
                  <a:lnTo>
                    <a:pt x="96" y="15"/>
                  </a:lnTo>
                  <a:lnTo>
                    <a:pt x="110" y="12"/>
                  </a:lnTo>
                  <a:lnTo>
                    <a:pt x="116" y="15"/>
                  </a:lnTo>
                  <a:lnTo>
                    <a:pt x="123" y="15"/>
                  </a:lnTo>
                  <a:lnTo>
                    <a:pt x="128" y="11"/>
                  </a:lnTo>
                  <a:lnTo>
                    <a:pt x="138" y="10"/>
                  </a:lnTo>
                  <a:lnTo>
                    <a:pt x="138" y="0"/>
                  </a:lnTo>
                  <a:lnTo>
                    <a:pt x="141" y="0"/>
                  </a:lnTo>
                  <a:lnTo>
                    <a:pt x="141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00" name="Freeform 192">
              <a:extLst>
                <a:ext uri="{FF2B5EF4-FFF2-40B4-BE49-F238E27FC236}">
                  <a16:creationId xmlns:a16="http://schemas.microsoft.com/office/drawing/2014/main" id="{29E60F31-E93D-4030-835A-F9A2598BF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1275" y="3439887"/>
              <a:ext cx="560265" cy="477728"/>
            </a:xfrm>
            <a:custGeom>
              <a:avLst/>
              <a:gdLst>
                <a:gd name="T0" fmla="*/ 206 w 353"/>
                <a:gd name="T1" fmla="*/ 60 h 301"/>
                <a:gd name="T2" fmla="*/ 222 w 353"/>
                <a:gd name="T3" fmla="*/ 69 h 301"/>
                <a:gd name="T4" fmla="*/ 239 w 353"/>
                <a:gd name="T5" fmla="*/ 90 h 301"/>
                <a:gd name="T6" fmla="*/ 255 w 353"/>
                <a:gd name="T7" fmla="*/ 104 h 301"/>
                <a:gd name="T8" fmla="*/ 255 w 353"/>
                <a:gd name="T9" fmla="*/ 118 h 301"/>
                <a:gd name="T10" fmla="*/ 263 w 353"/>
                <a:gd name="T11" fmla="*/ 130 h 301"/>
                <a:gd name="T12" fmla="*/ 269 w 353"/>
                <a:gd name="T13" fmla="*/ 141 h 301"/>
                <a:gd name="T14" fmla="*/ 278 w 353"/>
                <a:gd name="T15" fmla="*/ 144 h 301"/>
                <a:gd name="T16" fmla="*/ 283 w 353"/>
                <a:gd name="T17" fmla="*/ 155 h 301"/>
                <a:gd name="T18" fmla="*/ 341 w 353"/>
                <a:gd name="T19" fmla="*/ 184 h 301"/>
                <a:gd name="T20" fmla="*/ 353 w 353"/>
                <a:gd name="T21" fmla="*/ 193 h 301"/>
                <a:gd name="T22" fmla="*/ 298 w 353"/>
                <a:gd name="T23" fmla="*/ 250 h 301"/>
                <a:gd name="T24" fmla="*/ 235 w 353"/>
                <a:gd name="T25" fmla="*/ 267 h 301"/>
                <a:gd name="T26" fmla="*/ 218 w 353"/>
                <a:gd name="T27" fmla="*/ 290 h 301"/>
                <a:gd name="T28" fmla="*/ 206 w 353"/>
                <a:gd name="T29" fmla="*/ 284 h 301"/>
                <a:gd name="T30" fmla="*/ 187 w 353"/>
                <a:gd name="T31" fmla="*/ 281 h 301"/>
                <a:gd name="T32" fmla="*/ 164 w 353"/>
                <a:gd name="T33" fmla="*/ 282 h 301"/>
                <a:gd name="T34" fmla="*/ 152 w 353"/>
                <a:gd name="T35" fmla="*/ 287 h 301"/>
                <a:gd name="T36" fmla="*/ 148 w 353"/>
                <a:gd name="T37" fmla="*/ 301 h 301"/>
                <a:gd name="T38" fmla="*/ 140 w 353"/>
                <a:gd name="T39" fmla="*/ 287 h 301"/>
                <a:gd name="T40" fmla="*/ 129 w 353"/>
                <a:gd name="T41" fmla="*/ 273 h 301"/>
                <a:gd name="T42" fmla="*/ 114 w 353"/>
                <a:gd name="T43" fmla="*/ 241 h 301"/>
                <a:gd name="T44" fmla="*/ 95 w 353"/>
                <a:gd name="T45" fmla="*/ 225 h 301"/>
                <a:gd name="T46" fmla="*/ 80 w 353"/>
                <a:gd name="T47" fmla="*/ 194 h 301"/>
                <a:gd name="T48" fmla="*/ 69 w 353"/>
                <a:gd name="T49" fmla="*/ 161 h 301"/>
                <a:gd name="T50" fmla="*/ 52 w 353"/>
                <a:gd name="T51" fmla="*/ 150 h 301"/>
                <a:gd name="T52" fmla="*/ 46 w 353"/>
                <a:gd name="T53" fmla="*/ 135 h 301"/>
                <a:gd name="T54" fmla="*/ 35 w 353"/>
                <a:gd name="T55" fmla="*/ 121 h 301"/>
                <a:gd name="T56" fmla="*/ 17 w 353"/>
                <a:gd name="T57" fmla="*/ 91 h 301"/>
                <a:gd name="T58" fmla="*/ 0 w 353"/>
                <a:gd name="T59" fmla="*/ 79 h 301"/>
                <a:gd name="T60" fmla="*/ 1 w 353"/>
                <a:gd name="T61" fmla="*/ 61 h 301"/>
                <a:gd name="T62" fmla="*/ 21 w 353"/>
                <a:gd name="T63" fmla="*/ 57 h 301"/>
                <a:gd name="T64" fmla="*/ 31 w 353"/>
                <a:gd name="T65" fmla="*/ 44 h 301"/>
                <a:gd name="T66" fmla="*/ 45 w 353"/>
                <a:gd name="T67" fmla="*/ 35 h 301"/>
                <a:gd name="T68" fmla="*/ 32 w 353"/>
                <a:gd name="T69" fmla="*/ 13 h 301"/>
                <a:gd name="T70" fmla="*/ 65 w 353"/>
                <a:gd name="T71" fmla="*/ 0 h 301"/>
                <a:gd name="T72" fmla="*/ 111 w 353"/>
                <a:gd name="T73" fmla="*/ 19 h 301"/>
                <a:gd name="T74" fmla="*/ 191 w 353"/>
                <a:gd name="T75" fmla="*/ 59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53" h="301">
                  <a:moveTo>
                    <a:pt x="191" y="59"/>
                  </a:moveTo>
                  <a:lnTo>
                    <a:pt x="206" y="60"/>
                  </a:lnTo>
                  <a:lnTo>
                    <a:pt x="211" y="70"/>
                  </a:lnTo>
                  <a:lnTo>
                    <a:pt x="222" y="69"/>
                  </a:lnTo>
                  <a:lnTo>
                    <a:pt x="230" y="85"/>
                  </a:lnTo>
                  <a:lnTo>
                    <a:pt x="239" y="90"/>
                  </a:lnTo>
                  <a:lnTo>
                    <a:pt x="243" y="96"/>
                  </a:lnTo>
                  <a:lnTo>
                    <a:pt x="255" y="104"/>
                  </a:lnTo>
                  <a:lnTo>
                    <a:pt x="256" y="112"/>
                  </a:lnTo>
                  <a:lnTo>
                    <a:pt x="255" y="118"/>
                  </a:lnTo>
                  <a:lnTo>
                    <a:pt x="258" y="125"/>
                  </a:lnTo>
                  <a:lnTo>
                    <a:pt x="263" y="130"/>
                  </a:lnTo>
                  <a:lnTo>
                    <a:pt x="266" y="136"/>
                  </a:lnTo>
                  <a:lnTo>
                    <a:pt x="269" y="141"/>
                  </a:lnTo>
                  <a:lnTo>
                    <a:pt x="274" y="145"/>
                  </a:lnTo>
                  <a:lnTo>
                    <a:pt x="278" y="144"/>
                  </a:lnTo>
                  <a:lnTo>
                    <a:pt x="283" y="151"/>
                  </a:lnTo>
                  <a:lnTo>
                    <a:pt x="283" y="155"/>
                  </a:lnTo>
                  <a:lnTo>
                    <a:pt x="292" y="175"/>
                  </a:lnTo>
                  <a:lnTo>
                    <a:pt x="341" y="184"/>
                  </a:lnTo>
                  <a:lnTo>
                    <a:pt x="344" y="180"/>
                  </a:lnTo>
                  <a:lnTo>
                    <a:pt x="353" y="193"/>
                  </a:lnTo>
                  <a:lnTo>
                    <a:pt x="346" y="232"/>
                  </a:lnTo>
                  <a:lnTo>
                    <a:pt x="298" y="250"/>
                  </a:lnTo>
                  <a:lnTo>
                    <a:pt x="250" y="258"/>
                  </a:lnTo>
                  <a:lnTo>
                    <a:pt x="235" y="267"/>
                  </a:lnTo>
                  <a:lnTo>
                    <a:pt x="225" y="287"/>
                  </a:lnTo>
                  <a:lnTo>
                    <a:pt x="218" y="290"/>
                  </a:lnTo>
                  <a:lnTo>
                    <a:pt x="213" y="284"/>
                  </a:lnTo>
                  <a:lnTo>
                    <a:pt x="206" y="284"/>
                  </a:lnTo>
                  <a:lnTo>
                    <a:pt x="190" y="282"/>
                  </a:lnTo>
                  <a:lnTo>
                    <a:pt x="187" y="281"/>
                  </a:lnTo>
                  <a:lnTo>
                    <a:pt x="168" y="281"/>
                  </a:lnTo>
                  <a:lnTo>
                    <a:pt x="164" y="282"/>
                  </a:lnTo>
                  <a:lnTo>
                    <a:pt x="157" y="278"/>
                  </a:lnTo>
                  <a:lnTo>
                    <a:pt x="152" y="287"/>
                  </a:lnTo>
                  <a:lnTo>
                    <a:pt x="155" y="295"/>
                  </a:lnTo>
                  <a:lnTo>
                    <a:pt x="148" y="301"/>
                  </a:lnTo>
                  <a:lnTo>
                    <a:pt x="145" y="293"/>
                  </a:lnTo>
                  <a:lnTo>
                    <a:pt x="140" y="287"/>
                  </a:lnTo>
                  <a:lnTo>
                    <a:pt x="138" y="279"/>
                  </a:lnTo>
                  <a:lnTo>
                    <a:pt x="129" y="273"/>
                  </a:lnTo>
                  <a:lnTo>
                    <a:pt x="120" y="257"/>
                  </a:lnTo>
                  <a:lnTo>
                    <a:pt x="114" y="241"/>
                  </a:lnTo>
                  <a:lnTo>
                    <a:pt x="102" y="228"/>
                  </a:lnTo>
                  <a:lnTo>
                    <a:pt x="95" y="225"/>
                  </a:lnTo>
                  <a:lnTo>
                    <a:pt x="82" y="207"/>
                  </a:lnTo>
                  <a:lnTo>
                    <a:pt x="80" y="194"/>
                  </a:lnTo>
                  <a:lnTo>
                    <a:pt x="80" y="183"/>
                  </a:lnTo>
                  <a:lnTo>
                    <a:pt x="69" y="161"/>
                  </a:lnTo>
                  <a:lnTo>
                    <a:pt x="61" y="154"/>
                  </a:lnTo>
                  <a:lnTo>
                    <a:pt x="52" y="150"/>
                  </a:lnTo>
                  <a:lnTo>
                    <a:pt x="46" y="139"/>
                  </a:lnTo>
                  <a:lnTo>
                    <a:pt x="46" y="135"/>
                  </a:lnTo>
                  <a:lnTo>
                    <a:pt x="41" y="125"/>
                  </a:lnTo>
                  <a:lnTo>
                    <a:pt x="35" y="121"/>
                  </a:lnTo>
                  <a:lnTo>
                    <a:pt x="28" y="107"/>
                  </a:lnTo>
                  <a:lnTo>
                    <a:pt x="17" y="91"/>
                  </a:lnTo>
                  <a:lnTo>
                    <a:pt x="8" y="79"/>
                  </a:lnTo>
                  <a:lnTo>
                    <a:pt x="0" y="79"/>
                  </a:lnTo>
                  <a:lnTo>
                    <a:pt x="1" y="68"/>
                  </a:lnTo>
                  <a:lnTo>
                    <a:pt x="1" y="61"/>
                  </a:lnTo>
                  <a:lnTo>
                    <a:pt x="3" y="53"/>
                  </a:lnTo>
                  <a:lnTo>
                    <a:pt x="21" y="57"/>
                  </a:lnTo>
                  <a:lnTo>
                    <a:pt x="27" y="51"/>
                  </a:lnTo>
                  <a:lnTo>
                    <a:pt x="31" y="44"/>
                  </a:lnTo>
                  <a:lnTo>
                    <a:pt x="43" y="41"/>
                  </a:lnTo>
                  <a:lnTo>
                    <a:pt x="45" y="35"/>
                  </a:lnTo>
                  <a:lnTo>
                    <a:pt x="50" y="32"/>
                  </a:lnTo>
                  <a:lnTo>
                    <a:pt x="32" y="13"/>
                  </a:lnTo>
                  <a:lnTo>
                    <a:pt x="63" y="3"/>
                  </a:lnTo>
                  <a:lnTo>
                    <a:pt x="65" y="0"/>
                  </a:lnTo>
                  <a:lnTo>
                    <a:pt x="86" y="5"/>
                  </a:lnTo>
                  <a:lnTo>
                    <a:pt x="111" y="19"/>
                  </a:lnTo>
                  <a:lnTo>
                    <a:pt x="161" y="57"/>
                  </a:lnTo>
                  <a:lnTo>
                    <a:pt x="191" y="59"/>
                  </a:lnTo>
                  <a:lnTo>
                    <a:pt x="191" y="5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01" name="Freeform 193">
              <a:extLst>
                <a:ext uri="{FF2B5EF4-FFF2-40B4-BE49-F238E27FC236}">
                  <a16:creationId xmlns:a16="http://schemas.microsoft.com/office/drawing/2014/main" id="{5E42372C-2BD6-4464-867D-EB1C006A66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0193" y="3746204"/>
              <a:ext cx="428532" cy="404720"/>
            </a:xfrm>
            <a:custGeom>
              <a:avLst/>
              <a:gdLst>
                <a:gd name="T0" fmla="*/ 238 w 270"/>
                <a:gd name="T1" fmla="*/ 161 h 255"/>
                <a:gd name="T2" fmla="*/ 223 w 270"/>
                <a:gd name="T3" fmla="*/ 189 h 255"/>
                <a:gd name="T4" fmla="*/ 214 w 270"/>
                <a:gd name="T5" fmla="*/ 211 h 255"/>
                <a:gd name="T6" fmla="*/ 202 w 270"/>
                <a:gd name="T7" fmla="*/ 237 h 255"/>
                <a:gd name="T8" fmla="*/ 200 w 270"/>
                <a:gd name="T9" fmla="*/ 239 h 255"/>
                <a:gd name="T10" fmla="*/ 197 w 270"/>
                <a:gd name="T11" fmla="*/ 222 h 255"/>
                <a:gd name="T12" fmla="*/ 186 w 270"/>
                <a:gd name="T13" fmla="*/ 202 h 255"/>
                <a:gd name="T14" fmla="*/ 180 w 270"/>
                <a:gd name="T15" fmla="*/ 186 h 255"/>
                <a:gd name="T16" fmla="*/ 169 w 270"/>
                <a:gd name="T17" fmla="*/ 191 h 255"/>
                <a:gd name="T18" fmla="*/ 175 w 270"/>
                <a:gd name="T19" fmla="*/ 208 h 255"/>
                <a:gd name="T20" fmla="*/ 158 w 270"/>
                <a:gd name="T21" fmla="*/ 232 h 255"/>
                <a:gd name="T22" fmla="*/ 135 w 270"/>
                <a:gd name="T23" fmla="*/ 223 h 255"/>
                <a:gd name="T24" fmla="*/ 128 w 270"/>
                <a:gd name="T25" fmla="*/ 233 h 255"/>
                <a:gd name="T26" fmla="*/ 119 w 270"/>
                <a:gd name="T27" fmla="*/ 240 h 255"/>
                <a:gd name="T28" fmla="*/ 100 w 270"/>
                <a:gd name="T29" fmla="*/ 237 h 255"/>
                <a:gd name="T30" fmla="*/ 82 w 270"/>
                <a:gd name="T31" fmla="*/ 239 h 255"/>
                <a:gd name="T32" fmla="*/ 69 w 270"/>
                <a:gd name="T33" fmla="*/ 226 h 255"/>
                <a:gd name="T34" fmla="*/ 53 w 270"/>
                <a:gd name="T35" fmla="*/ 224 h 255"/>
                <a:gd name="T36" fmla="*/ 45 w 270"/>
                <a:gd name="T37" fmla="*/ 249 h 255"/>
                <a:gd name="T38" fmla="*/ 34 w 270"/>
                <a:gd name="T39" fmla="*/ 255 h 255"/>
                <a:gd name="T40" fmla="*/ 27 w 270"/>
                <a:gd name="T41" fmla="*/ 248 h 255"/>
                <a:gd name="T42" fmla="*/ 28 w 270"/>
                <a:gd name="T43" fmla="*/ 235 h 255"/>
                <a:gd name="T44" fmla="*/ 18 w 270"/>
                <a:gd name="T45" fmla="*/ 215 h 255"/>
                <a:gd name="T46" fmla="*/ 16 w 270"/>
                <a:gd name="T47" fmla="*/ 202 h 255"/>
                <a:gd name="T48" fmla="*/ 9 w 270"/>
                <a:gd name="T49" fmla="*/ 185 h 255"/>
                <a:gd name="T50" fmla="*/ 0 w 270"/>
                <a:gd name="T51" fmla="*/ 180 h 255"/>
                <a:gd name="T52" fmla="*/ 6 w 270"/>
                <a:gd name="T53" fmla="*/ 165 h 255"/>
                <a:gd name="T54" fmla="*/ 9 w 270"/>
                <a:gd name="T55" fmla="*/ 151 h 255"/>
                <a:gd name="T56" fmla="*/ 9 w 270"/>
                <a:gd name="T57" fmla="*/ 135 h 255"/>
                <a:gd name="T58" fmla="*/ 31 w 270"/>
                <a:gd name="T59" fmla="*/ 122 h 255"/>
                <a:gd name="T60" fmla="*/ 28 w 270"/>
                <a:gd name="T61" fmla="*/ 39 h 255"/>
                <a:gd name="T62" fmla="*/ 45 w 270"/>
                <a:gd name="T63" fmla="*/ 0 h 255"/>
                <a:gd name="T64" fmla="*/ 175 w 270"/>
                <a:gd name="T65" fmla="*/ 0 h 255"/>
                <a:gd name="T66" fmla="*/ 246 w 270"/>
                <a:gd name="T67" fmla="*/ 20 h 255"/>
                <a:gd name="T68" fmla="*/ 246 w 270"/>
                <a:gd name="T69" fmla="*/ 43 h 255"/>
                <a:gd name="T70" fmla="*/ 260 w 270"/>
                <a:gd name="T71" fmla="*/ 70 h 255"/>
                <a:gd name="T72" fmla="*/ 262 w 270"/>
                <a:gd name="T73" fmla="*/ 88 h 255"/>
                <a:gd name="T74" fmla="*/ 245 w 270"/>
                <a:gd name="T75" fmla="*/ 97 h 255"/>
                <a:gd name="T76" fmla="*/ 238 w 270"/>
                <a:gd name="T77" fmla="*/ 137 h 255"/>
                <a:gd name="T78" fmla="*/ 240 w 270"/>
                <a:gd name="T79" fmla="*/ 14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0" h="255">
                  <a:moveTo>
                    <a:pt x="240" y="145"/>
                  </a:moveTo>
                  <a:lnTo>
                    <a:pt x="238" y="161"/>
                  </a:lnTo>
                  <a:lnTo>
                    <a:pt x="232" y="180"/>
                  </a:lnTo>
                  <a:lnTo>
                    <a:pt x="223" y="189"/>
                  </a:lnTo>
                  <a:lnTo>
                    <a:pt x="216" y="204"/>
                  </a:lnTo>
                  <a:lnTo>
                    <a:pt x="214" y="211"/>
                  </a:lnTo>
                  <a:lnTo>
                    <a:pt x="206" y="217"/>
                  </a:lnTo>
                  <a:lnTo>
                    <a:pt x="202" y="237"/>
                  </a:lnTo>
                  <a:lnTo>
                    <a:pt x="202" y="239"/>
                  </a:lnTo>
                  <a:lnTo>
                    <a:pt x="200" y="239"/>
                  </a:lnTo>
                  <a:lnTo>
                    <a:pt x="200" y="229"/>
                  </a:lnTo>
                  <a:lnTo>
                    <a:pt x="197" y="222"/>
                  </a:lnTo>
                  <a:lnTo>
                    <a:pt x="189" y="215"/>
                  </a:lnTo>
                  <a:lnTo>
                    <a:pt x="186" y="202"/>
                  </a:lnTo>
                  <a:lnTo>
                    <a:pt x="189" y="187"/>
                  </a:lnTo>
                  <a:lnTo>
                    <a:pt x="180" y="186"/>
                  </a:lnTo>
                  <a:lnTo>
                    <a:pt x="180" y="190"/>
                  </a:lnTo>
                  <a:lnTo>
                    <a:pt x="169" y="191"/>
                  </a:lnTo>
                  <a:lnTo>
                    <a:pt x="174" y="197"/>
                  </a:lnTo>
                  <a:lnTo>
                    <a:pt x="175" y="208"/>
                  </a:lnTo>
                  <a:lnTo>
                    <a:pt x="166" y="219"/>
                  </a:lnTo>
                  <a:lnTo>
                    <a:pt x="158" y="232"/>
                  </a:lnTo>
                  <a:lnTo>
                    <a:pt x="150" y="234"/>
                  </a:lnTo>
                  <a:lnTo>
                    <a:pt x="135" y="223"/>
                  </a:lnTo>
                  <a:lnTo>
                    <a:pt x="129" y="227"/>
                  </a:lnTo>
                  <a:lnTo>
                    <a:pt x="128" y="233"/>
                  </a:lnTo>
                  <a:lnTo>
                    <a:pt x="119" y="237"/>
                  </a:lnTo>
                  <a:lnTo>
                    <a:pt x="119" y="240"/>
                  </a:lnTo>
                  <a:lnTo>
                    <a:pt x="102" y="240"/>
                  </a:lnTo>
                  <a:lnTo>
                    <a:pt x="100" y="237"/>
                  </a:lnTo>
                  <a:lnTo>
                    <a:pt x="88" y="236"/>
                  </a:lnTo>
                  <a:lnTo>
                    <a:pt x="82" y="239"/>
                  </a:lnTo>
                  <a:lnTo>
                    <a:pt x="77" y="237"/>
                  </a:lnTo>
                  <a:lnTo>
                    <a:pt x="69" y="226"/>
                  </a:lnTo>
                  <a:lnTo>
                    <a:pt x="66" y="221"/>
                  </a:lnTo>
                  <a:lnTo>
                    <a:pt x="53" y="224"/>
                  </a:lnTo>
                  <a:lnTo>
                    <a:pt x="49" y="232"/>
                  </a:lnTo>
                  <a:lnTo>
                    <a:pt x="45" y="249"/>
                  </a:lnTo>
                  <a:lnTo>
                    <a:pt x="39" y="253"/>
                  </a:lnTo>
                  <a:lnTo>
                    <a:pt x="34" y="255"/>
                  </a:lnTo>
                  <a:lnTo>
                    <a:pt x="32" y="254"/>
                  </a:lnTo>
                  <a:lnTo>
                    <a:pt x="27" y="248"/>
                  </a:lnTo>
                  <a:lnTo>
                    <a:pt x="26" y="242"/>
                  </a:lnTo>
                  <a:lnTo>
                    <a:pt x="28" y="235"/>
                  </a:lnTo>
                  <a:lnTo>
                    <a:pt x="28" y="227"/>
                  </a:lnTo>
                  <a:lnTo>
                    <a:pt x="18" y="215"/>
                  </a:lnTo>
                  <a:lnTo>
                    <a:pt x="16" y="207"/>
                  </a:lnTo>
                  <a:lnTo>
                    <a:pt x="16" y="202"/>
                  </a:lnTo>
                  <a:lnTo>
                    <a:pt x="10" y="197"/>
                  </a:lnTo>
                  <a:lnTo>
                    <a:pt x="9" y="185"/>
                  </a:lnTo>
                  <a:lnTo>
                    <a:pt x="6" y="178"/>
                  </a:lnTo>
                  <a:lnTo>
                    <a:pt x="0" y="180"/>
                  </a:lnTo>
                  <a:lnTo>
                    <a:pt x="2" y="172"/>
                  </a:lnTo>
                  <a:lnTo>
                    <a:pt x="6" y="165"/>
                  </a:lnTo>
                  <a:lnTo>
                    <a:pt x="3" y="157"/>
                  </a:lnTo>
                  <a:lnTo>
                    <a:pt x="9" y="151"/>
                  </a:lnTo>
                  <a:lnTo>
                    <a:pt x="6" y="146"/>
                  </a:lnTo>
                  <a:lnTo>
                    <a:pt x="9" y="135"/>
                  </a:lnTo>
                  <a:lnTo>
                    <a:pt x="17" y="120"/>
                  </a:lnTo>
                  <a:lnTo>
                    <a:pt x="31" y="122"/>
                  </a:lnTo>
                  <a:lnTo>
                    <a:pt x="28" y="46"/>
                  </a:lnTo>
                  <a:lnTo>
                    <a:pt x="28" y="39"/>
                  </a:lnTo>
                  <a:lnTo>
                    <a:pt x="46" y="39"/>
                  </a:lnTo>
                  <a:lnTo>
                    <a:pt x="45" y="0"/>
                  </a:lnTo>
                  <a:lnTo>
                    <a:pt x="112" y="0"/>
                  </a:lnTo>
                  <a:lnTo>
                    <a:pt x="175" y="0"/>
                  </a:lnTo>
                  <a:lnTo>
                    <a:pt x="240" y="0"/>
                  </a:lnTo>
                  <a:lnTo>
                    <a:pt x="246" y="20"/>
                  </a:lnTo>
                  <a:lnTo>
                    <a:pt x="243" y="23"/>
                  </a:lnTo>
                  <a:lnTo>
                    <a:pt x="246" y="43"/>
                  </a:lnTo>
                  <a:lnTo>
                    <a:pt x="254" y="65"/>
                  </a:lnTo>
                  <a:lnTo>
                    <a:pt x="260" y="70"/>
                  </a:lnTo>
                  <a:lnTo>
                    <a:pt x="270" y="77"/>
                  </a:lnTo>
                  <a:lnTo>
                    <a:pt x="262" y="88"/>
                  </a:lnTo>
                  <a:lnTo>
                    <a:pt x="250" y="91"/>
                  </a:lnTo>
                  <a:lnTo>
                    <a:pt x="245" y="97"/>
                  </a:lnTo>
                  <a:lnTo>
                    <a:pt x="244" y="109"/>
                  </a:lnTo>
                  <a:lnTo>
                    <a:pt x="238" y="137"/>
                  </a:lnTo>
                  <a:lnTo>
                    <a:pt x="240" y="145"/>
                  </a:lnTo>
                  <a:lnTo>
                    <a:pt x="240" y="145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02" name="Freeform 194">
              <a:extLst>
                <a:ext uri="{FF2B5EF4-FFF2-40B4-BE49-F238E27FC236}">
                  <a16:creationId xmlns:a16="http://schemas.microsoft.com/office/drawing/2014/main" id="{33B3B286-8249-4AEF-A0F2-4A685346F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4157" y="4041412"/>
              <a:ext cx="304734" cy="263465"/>
            </a:xfrm>
            <a:custGeom>
              <a:avLst/>
              <a:gdLst>
                <a:gd name="T0" fmla="*/ 169 w 192"/>
                <a:gd name="T1" fmla="*/ 68 h 166"/>
                <a:gd name="T2" fmla="*/ 157 w 192"/>
                <a:gd name="T3" fmla="*/ 74 h 166"/>
                <a:gd name="T4" fmla="*/ 162 w 192"/>
                <a:gd name="T5" fmla="*/ 86 h 166"/>
                <a:gd name="T6" fmla="*/ 174 w 192"/>
                <a:gd name="T7" fmla="*/ 103 h 166"/>
                <a:gd name="T8" fmla="*/ 192 w 192"/>
                <a:gd name="T9" fmla="*/ 128 h 166"/>
                <a:gd name="T10" fmla="*/ 171 w 192"/>
                <a:gd name="T11" fmla="*/ 152 h 166"/>
                <a:gd name="T12" fmla="*/ 149 w 192"/>
                <a:gd name="T13" fmla="*/ 161 h 166"/>
                <a:gd name="T14" fmla="*/ 125 w 192"/>
                <a:gd name="T15" fmla="*/ 161 h 166"/>
                <a:gd name="T16" fmla="*/ 103 w 192"/>
                <a:gd name="T17" fmla="*/ 154 h 166"/>
                <a:gd name="T18" fmla="*/ 89 w 192"/>
                <a:gd name="T19" fmla="*/ 149 h 166"/>
                <a:gd name="T20" fmla="*/ 78 w 192"/>
                <a:gd name="T21" fmla="*/ 151 h 166"/>
                <a:gd name="T22" fmla="*/ 59 w 192"/>
                <a:gd name="T23" fmla="*/ 134 h 166"/>
                <a:gd name="T24" fmla="*/ 43 w 192"/>
                <a:gd name="T25" fmla="*/ 119 h 166"/>
                <a:gd name="T26" fmla="*/ 32 w 192"/>
                <a:gd name="T27" fmla="*/ 100 h 166"/>
                <a:gd name="T28" fmla="*/ 21 w 192"/>
                <a:gd name="T29" fmla="*/ 84 h 166"/>
                <a:gd name="T30" fmla="*/ 0 w 192"/>
                <a:gd name="T31" fmla="*/ 69 h 166"/>
                <a:gd name="T32" fmla="*/ 11 w 192"/>
                <a:gd name="T33" fmla="*/ 63 h 166"/>
                <a:gd name="T34" fmla="*/ 19 w 192"/>
                <a:gd name="T35" fmla="*/ 38 h 166"/>
                <a:gd name="T36" fmla="*/ 35 w 192"/>
                <a:gd name="T37" fmla="*/ 40 h 166"/>
                <a:gd name="T38" fmla="*/ 48 w 192"/>
                <a:gd name="T39" fmla="*/ 53 h 166"/>
                <a:gd name="T40" fmla="*/ 66 w 192"/>
                <a:gd name="T41" fmla="*/ 51 h 166"/>
                <a:gd name="T42" fmla="*/ 85 w 192"/>
                <a:gd name="T43" fmla="*/ 54 h 166"/>
                <a:gd name="T44" fmla="*/ 94 w 192"/>
                <a:gd name="T45" fmla="*/ 47 h 166"/>
                <a:gd name="T46" fmla="*/ 101 w 192"/>
                <a:gd name="T47" fmla="*/ 37 h 166"/>
                <a:gd name="T48" fmla="*/ 124 w 192"/>
                <a:gd name="T49" fmla="*/ 46 h 166"/>
                <a:gd name="T50" fmla="*/ 141 w 192"/>
                <a:gd name="T51" fmla="*/ 22 h 166"/>
                <a:gd name="T52" fmla="*/ 135 w 192"/>
                <a:gd name="T53" fmla="*/ 5 h 166"/>
                <a:gd name="T54" fmla="*/ 146 w 192"/>
                <a:gd name="T55" fmla="*/ 0 h 166"/>
                <a:gd name="T56" fmla="*/ 152 w 192"/>
                <a:gd name="T57" fmla="*/ 16 h 166"/>
                <a:gd name="T58" fmla="*/ 163 w 192"/>
                <a:gd name="T59" fmla="*/ 36 h 166"/>
                <a:gd name="T60" fmla="*/ 166 w 192"/>
                <a:gd name="T61" fmla="*/ 53 h 166"/>
                <a:gd name="T62" fmla="*/ 168 w 192"/>
                <a:gd name="T63" fmla="*/ 5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2" h="166">
                  <a:moveTo>
                    <a:pt x="168" y="53"/>
                  </a:moveTo>
                  <a:lnTo>
                    <a:pt x="169" y="68"/>
                  </a:lnTo>
                  <a:lnTo>
                    <a:pt x="166" y="74"/>
                  </a:lnTo>
                  <a:lnTo>
                    <a:pt x="157" y="74"/>
                  </a:lnTo>
                  <a:lnTo>
                    <a:pt x="152" y="85"/>
                  </a:lnTo>
                  <a:lnTo>
                    <a:pt x="162" y="86"/>
                  </a:lnTo>
                  <a:lnTo>
                    <a:pt x="171" y="96"/>
                  </a:lnTo>
                  <a:lnTo>
                    <a:pt x="174" y="103"/>
                  </a:lnTo>
                  <a:lnTo>
                    <a:pt x="182" y="108"/>
                  </a:lnTo>
                  <a:lnTo>
                    <a:pt x="192" y="128"/>
                  </a:lnTo>
                  <a:lnTo>
                    <a:pt x="181" y="141"/>
                  </a:lnTo>
                  <a:lnTo>
                    <a:pt x="171" y="152"/>
                  </a:lnTo>
                  <a:lnTo>
                    <a:pt x="160" y="161"/>
                  </a:lnTo>
                  <a:lnTo>
                    <a:pt x="149" y="161"/>
                  </a:lnTo>
                  <a:lnTo>
                    <a:pt x="135" y="165"/>
                  </a:lnTo>
                  <a:lnTo>
                    <a:pt x="125" y="161"/>
                  </a:lnTo>
                  <a:lnTo>
                    <a:pt x="118" y="166"/>
                  </a:lnTo>
                  <a:lnTo>
                    <a:pt x="103" y="154"/>
                  </a:lnTo>
                  <a:lnTo>
                    <a:pt x="98" y="145"/>
                  </a:lnTo>
                  <a:lnTo>
                    <a:pt x="89" y="149"/>
                  </a:lnTo>
                  <a:lnTo>
                    <a:pt x="82" y="148"/>
                  </a:lnTo>
                  <a:lnTo>
                    <a:pt x="78" y="151"/>
                  </a:lnTo>
                  <a:lnTo>
                    <a:pt x="69" y="149"/>
                  </a:lnTo>
                  <a:lnTo>
                    <a:pt x="59" y="134"/>
                  </a:lnTo>
                  <a:lnTo>
                    <a:pt x="57" y="128"/>
                  </a:lnTo>
                  <a:lnTo>
                    <a:pt x="43" y="119"/>
                  </a:lnTo>
                  <a:lnTo>
                    <a:pt x="40" y="108"/>
                  </a:lnTo>
                  <a:lnTo>
                    <a:pt x="32" y="100"/>
                  </a:lnTo>
                  <a:lnTo>
                    <a:pt x="21" y="91"/>
                  </a:lnTo>
                  <a:lnTo>
                    <a:pt x="21" y="84"/>
                  </a:lnTo>
                  <a:lnTo>
                    <a:pt x="12" y="76"/>
                  </a:lnTo>
                  <a:lnTo>
                    <a:pt x="0" y="69"/>
                  </a:lnTo>
                  <a:lnTo>
                    <a:pt x="5" y="67"/>
                  </a:lnTo>
                  <a:lnTo>
                    <a:pt x="11" y="63"/>
                  </a:lnTo>
                  <a:lnTo>
                    <a:pt x="15" y="46"/>
                  </a:lnTo>
                  <a:lnTo>
                    <a:pt x="19" y="38"/>
                  </a:lnTo>
                  <a:lnTo>
                    <a:pt x="32" y="35"/>
                  </a:lnTo>
                  <a:lnTo>
                    <a:pt x="35" y="40"/>
                  </a:lnTo>
                  <a:lnTo>
                    <a:pt x="43" y="51"/>
                  </a:lnTo>
                  <a:lnTo>
                    <a:pt x="48" y="53"/>
                  </a:lnTo>
                  <a:lnTo>
                    <a:pt x="54" y="50"/>
                  </a:lnTo>
                  <a:lnTo>
                    <a:pt x="66" y="51"/>
                  </a:lnTo>
                  <a:lnTo>
                    <a:pt x="68" y="54"/>
                  </a:lnTo>
                  <a:lnTo>
                    <a:pt x="85" y="54"/>
                  </a:lnTo>
                  <a:lnTo>
                    <a:pt x="85" y="51"/>
                  </a:lnTo>
                  <a:lnTo>
                    <a:pt x="94" y="47"/>
                  </a:lnTo>
                  <a:lnTo>
                    <a:pt x="95" y="41"/>
                  </a:lnTo>
                  <a:lnTo>
                    <a:pt x="101" y="37"/>
                  </a:lnTo>
                  <a:lnTo>
                    <a:pt x="116" y="48"/>
                  </a:lnTo>
                  <a:lnTo>
                    <a:pt x="124" y="46"/>
                  </a:lnTo>
                  <a:lnTo>
                    <a:pt x="132" y="33"/>
                  </a:lnTo>
                  <a:lnTo>
                    <a:pt x="141" y="22"/>
                  </a:lnTo>
                  <a:lnTo>
                    <a:pt x="140" y="11"/>
                  </a:lnTo>
                  <a:lnTo>
                    <a:pt x="135" y="5"/>
                  </a:lnTo>
                  <a:lnTo>
                    <a:pt x="146" y="4"/>
                  </a:lnTo>
                  <a:lnTo>
                    <a:pt x="146" y="0"/>
                  </a:lnTo>
                  <a:lnTo>
                    <a:pt x="155" y="1"/>
                  </a:lnTo>
                  <a:lnTo>
                    <a:pt x="152" y="16"/>
                  </a:lnTo>
                  <a:lnTo>
                    <a:pt x="155" y="29"/>
                  </a:lnTo>
                  <a:lnTo>
                    <a:pt x="163" y="36"/>
                  </a:lnTo>
                  <a:lnTo>
                    <a:pt x="166" y="43"/>
                  </a:lnTo>
                  <a:lnTo>
                    <a:pt x="166" y="53"/>
                  </a:lnTo>
                  <a:lnTo>
                    <a:pt x="168" y="53"/>
                  </a:lnTo>
                  <a:lnTo>
                    <a:pt x="168" y="5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03" name="Freeform 195">
              <a:extLst>
                <a:ext uri="{FF2B5EF4-FFF2-40B4-BE49-F238E27FC236}">
                  <a16:creationId xmlns:a16="http://schemas.microsoft.com/office/drawing/2014/main" id="{2E0C16D4-8B4D-4840-B8FB-2571D44154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5846" y="3909680"/>
              <a:ext cx="160302" cy="128558"/>
            </a:xfrm>
            <a:custGeom>
              <a:avLst/>
              <a:gdLst>
                <a:gd name="T0" fmla="*/ 90 w 101"/>
                <a:gd name="T1" fmla="*/ 38 h 81"/>
                <a:gd name="T2" fmla="*/ 91 w 101"/>
                <a:gd name="T3" fmla="*/ 50 h 81"/>
                <a:gd name="T4" fmla="*/ 94 w 101"/>
                <a:gd name="T5" fmla="*/ 61 h 81"/>
                <a:gd name="T6" fmla="*/ 100 w 101"/>
                <a:gd name="T7" fmla="*/ 66 h 81"/>
                <a:gd name="T8" fmla="*/ 101 w 101"/>
                <a:gd name="T9" fmla="*/ 74 h 81"/>
                <a:gd name="T10" fmla="*/ 100 w 101"/>
                <a:gd name="T11" fmla="*/ 79 h 81"/>
                <a:gd name="T12" fmla="*/ 98 w 101"/>
                <a:gd name="T13" fmla="*/ 80 h 81"/>
                <a:gd name="T14" fmla="*/ 88 w 101"/>
                <a:gd name="T15" fmla="*/ 79 h 81"/>
                <a:gd name="T16" fmla="*/ 88 w 101"/>
                <a:gd name="T17" fmla="*/ 81 h 81"/>
                <a:gd name="T18" fmla="*/ 84 w 101"/>
                <a:gd name="T19" fmla="*/ 81 h 81"/>
                <a:gd name="T20" fmla="*/ 72 w 101"/>
                <a:gd name="T21" fmla="*/ 77 h 81"/>
                <a:gd name="T22" fmla="*/ 64 w 101"/>
                <a:gd name="T23" fmla="*/ 77 h 81"/>
                <a:gd name="T24" fmla="*/ 33 w 101"/>
                <a:gd name="T25" fmla="*/ 76 h 81"/>
                <a:gd name="T26" fmla="*/ 28 w 101"/>
                <a:gd name="T27" fmla="*/ 78 h 81"/>
                <a:gd name="T28" fmla="*/ 23 w 101"/>
                <a:gd name="T29" fmla="*/ 77 h 81"/>
                <a:gd name="T30" fmla="*/ 14 w 101"/>
                <a:gd name="T31" fmla="*/ 80 h 81"/>
                <a:gd name="T32" fmla="*/ 11 w 101"/>
                <a:gd name="T33" fmla="*/ 66 h 81"/>
                <a:gd name="T34" fmla="*/ 27 w 101"/>
                <a:gd name="T35" fmla="*/ 66 h 81"/>
                <a:gd name="T36" fmla="*/ 31 w 101"/>
                <a:gd name="T37" fmla="*/ 63 h 81"/>
                <a:gd name="T38" fmla="*/ 34 w 101"/>
                <a:gd name="T39" fmla="*/ 63 h 81"/>
                <a:gd name="T40" fmla="*/ 40 w 101"/>
                <a:gd name="T41" fmla="*/ 59 h 81"/>
                <a:gd name="T42" fmla="*/ 47 w 101"/>
                <a:gd name="T43" fmla="*/ 63 h 81"/>
                <a:gd name="T44" fmla="*/ 54 w 101"/>
                <a:gd name="T45" fmla="*/ 63 h 81"/>
                <a:gd name="T46" fmla="*/ 62 w 101"/>
                <a:gd name="T47" fmla="*/ 59 h 81"/>
                <a:gd name="T48" fmla="*/ 59 w 101"/>
                <a:gd name="T49" fmla="*/ 54 h 81"/>
                <a:gd name="T50" fmla="*/ 53 w 101"/>
                <a:gd name="T51" fmla="*/ 57 h 81"/>
                <a:gd name="T52" fmla="*/ 48 w 101"/>
                <a:gd name="T53" fmla="*/ 57 h 81"/>
                <a:gd name="T54" fmla="*/ 41 w 101"/>
                <a:gd name="T55" fmla="*/ 52 h 81"/>
                <a:gd name="T56" fmla="*/ 36 w 101"/>
                <a:gd name="T57" fmla="*/ 52 h 81"/>
                <a:gd name="T58" fmla="*/ 32 w 101"/>
                <a:gd name="T59" fmla="*/ 57 h 81"/>
                <a:gd name="T60" fmla="*/ 14 w 101"/>
                <a:gd name="T61" fmla="*/ 57 h 81"/>
                <a:gd name="T62" fmla="*/ 7 w 101"/>
                <a:gd name="T63" fmla="*/ 42 h 81"/>
                <a:gd name="T64" fmla="*/ 0 w 101"/>
                <a:gd name="T65" fmla="*/ 36 h 81"/>
                <a:gd name="T66" fmla="*/ 7 w 101"/>
                <a:gd name="T67" fmla="*/ 32 h 81"/>
                <a:gd name="T68" fmla="*/ 15 w 101"/>
                <a:gd name="T69" fmla="*/ 19 h 81"/>
                <a:gd name="T70" fmla="*/ 19 w 101"/>
                <a:gd name="T71" fmla="*/ 9 h 81"/>
                <a:gd name="T72" fmla="*/ 25 w 101"/>
                <a:gd name="T73" fmla="*/ 3 h 81"/>
                <a:gd name="T74" fmla="*/ 33 w 101"/>
                <a:gd name="T75" fmla="*/ 5 h 81"/>
                <a:gd name="T76" fmla="*/ 41 w 101"/>
                <a:gd name="T77" fmla="*/ 0 h 81"/>
                <a:gd name="T78" fmla="*/ 51 w 101"/>
                <a:gd name="T79" fmla="*/ 0 h 81"/>
                <a:gd name="T80" fmla="*/ 59 w 101"/>
                <a:gd name="T81" fmla="*/ 5 h 81"/>
                <a:gd name="T82" fmla="*/ 69 w 101"/>
                <a:gd name="T83" fmla="*/ 11 h 81"/>
                <a:gd name="T84" fmla="*/ 80 w 101"/>
                <a:gd name="T85" fmla="*/ 25 h 81"/>
                <a:gd name="T86" fmla="*/ 90 w 101"/>
                <a:gd name="T87" fmla="*/ 38 h 81"/>
                <a:gd name="T88" fmla="*/ 90 w 101"/>
                <a:gd name="T89" fmla="*/ 3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1" h="81">
                  <a:moveTo>
                    <a:pt x="90" y="38"/>
                  </a:moveTo>
                  <a:lnTo>
                    <a:pt x="91" y="50"/>
                  </a:lnTo>
                  <a:lnTo>
                    <a:pt x="94" y="61"/>
                  </a:lnTo>
                  <a:lnTo>
                    <a:pt x="100" y="66"/>
                  </a:lnTo>
                  <a:lnTo>
                    <a:pt x="101" y="74"/>
                  </a:lnTo>
                  <a:lnTo>
                    <a:pt x="100" y="79"/>
                  </a:lnTo>
                  <a:lnTo>
                    <a:pt x="98" y="80"/>
                  </a:lnTo>
                  <a:lnTo>
                    <a:pt x="88" y="79"/>
                  </a:lnTo>
                  <a:lnTo>
                    <a:pt x="88" y="81"/>
                  </a:lnTo>
                  <a:lnTo>
                    <a:pt x="84" y="81"/>
                  </a:lnTo>
                  <a:lnTo>
                    <a:pt x="72" y="77"/>
                  </a:lnTo>
                  <a:lnTo>
                    <a:pt x="64" y="77"/>
                  </a:lnTo>
                  <a:lnTo>
                    <a:pt x="33" y="76"/>
                  </a:lnTo>
                  <a:lnTo>
                    <a:pt x="28" y="78"/>
                  </a:lnTo>
                  <a:lnTo>
                    <a:pt x="23" y="77"/>
                  </a:lnTo>
                  <a:lnTo>
                    <a:pt x="14" y="80"/>
                  </a:lnTo>
                  <a:lnTo>
                    <a:pt x="11" y="66"/>
                  </a:lnTo>
                  <a:lnTo>
                    <a:pt x="27" y="66"/>
                  </a:lnTo>
                  <a:lnTo>
                    <a:pt x="31" y="63"/>
                  </a:lnTo>
                  <a:lnTo>
                    <a:pt x="34" y="63"/>
                  </a:lnTo>
                  <a:lnTo>
                    <a:pt x="40" y="59"/>
                  </a:lnTo>
                  <a:lnTo>
                    <a:pt x="47" y="63"/>
                  </a:lnTo>
                  <a:lnTo>
                    <a:pt x="54" y="63"/>
                  </a:lnTo>
                  <a:lnTo>
                    <a:pt x="62" y="59"/>
                  </a:lnTo>
                  <a:lnTo>
                    <a:pt x="59" y="54"/>
                  </a:lnTo>
                  <a:lnTo>
                    <a:pt x="53" y="57"/>
                  </a:lnTo>
                  <a:lnTo>
                    <a:pt x="48" y="57"/>
                  </a:lnTo>
                  <a:lnTo>
                    <a:pt x="41" y="52"/>
                  </a:lnTo>
                  <a:lnTo>
                    <a:pt x="36" y="52"/>
                  </a:lnTo>
                  <a:lnTo>
                    <a:pt x="32" y="57"/>
                  </a:lnTo>
                  <a:lnTo>
                    <a:pt x="14" y="57"/>
                  </a:lnTo>
                  <a:lnTo>
                    <a:pt x="7" y="42"/>
                  </a:lnTo>
                  <a:lnTo>
                    <a:pt x="0" y="36"/>
                  </a:lnTo>
                  <a:lnTo>
                    <a:pt x="7" y="32"/>
                  </a:lnTo>
                  <a:lnTo>
                    <a:pt x="15" y="19"/>
                  </a:lnTo>
                  <a:lnTo>
                    <a:pt x="19" y="9"/>
                  </a:lnTo>
                  <a:lnTo>
                    <a:pt x="25" y="3"/>
                  </a:lnTo>
                  <a:lnTo>
                    <a:pt x="33" y="5"/>
                  </a:lnTo>
                  <a:lnTo>
                    <a:pt x="41" y="0"/>
                  </a:lnTo>
                  <a:lnTo>
                    <a:pt x="51" y="0"/>
                  </a:lnTo>
                  <a:lnTo>
                    <a:pt x="59" y="5"/>
                  </a:lnTo>
                  <a:lnTo>
                    <a:pt x="69" y="11"/>
                  </a:lnTo>
                  <a:lnTo>
                    <a:pt x="80" y="25"/>
                  </a:lnTo>
                  <a:lnTo>
                    <a:pt x="90" y="38"/>
                  </a:lnTo>
                  <a:lnTo>
                    <a:pt x="90" y="3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04" name="Freeform 196">
              <a:extLst>
                <a:ext uri="{FF2B5EF4-FFF2-40B4-BE49-F238E27FC236}">
                  <a16:creationId xmlns:a16="http://schemas.microsoft.com/office/drawing/2014/main" id="{BCCC0325-B0AF-4A00-AF6C-747A4ED40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8534" y="4108072"/>
              <a:ext cx="79358" cy="98403"/>
            </a:xfrm>
            <a:custGeom>
              <a:avLst/>
              <a:gdLst>
                <a:gd name="T0" fmla="*/ 50 w 50"/>
                <a:gd name="T1" fmla="*/ 32 h 62"/>
                <a:gd name="T2" fmla="*/ 43 w 50"/>
                <a:gd name="T3" fmla="*/ 40 h 62"/>
                <a:gd name="T4" fmla="*/ 34 w 50"/>
                <a:gd name="T5" fmla="*/ 50 h 62"/>
                <a:gd name="T6" fmla="*/ 34 w 50"/>
                <a:gd name="T7" fmla="*/ 56 h 62"/>
                <a:gd name="T8" fmla="*/ 29 w 50"/>
                <a:gd name="T9" fmla="*/ 62 h 62"/>
                <a:gd name="T10" fmla="*/ 25 w 50"/>
                <a:gd name="T11" fmla="*/ 60 h 62"/>
                <a:gd name="T12" fmla="*/ 13 w 50"/>
                <a:gd name="T13" fmla="*/ 53 h 62"/>
                <a:gd name="T14" fmla="*/ 4 w 50"/>
                <a:gd name="T15" fmla="*/ 43 h 62"/>
                <a:gd name="T16" fmla="*/ 2 w 50"/>
                <a:gd name="T17" fmla="*/ 36 h 62"/>
                <a:gd name="T18" fmla="*/ 0 w 50"/>
                <a:gd name="T19" fmla="*/ 22 h 62"/>
                <a:gd name="T20" fmla="*/ 9 w 50"/>
                <a:gd name="T21" fmla="*/ 13 h 62"/>
                <a:gd name="T22" fmla="*/ 11 w 50"/>
                <a:gd name="T23" fmla="*/ 8 h 62"/>
                <a:gd name="T24" fmla="*/ 14 w 50"/>
                <a:gd name="T25" fmla="*/ 4 h 62"/>
                <a:gd name="T26" fmla="*/ 18 w 50"/>
                <a:gd name="T27" fmla="*/ 3 h 62"/>
                <a:gd name="T28" fmla="*/ 22 w 50"/>
                <a:gd name="T29" fmla="*/ 0 h 62"/>
                <a:gd name="T30" fmla="*/ 35 w 50"/>
                <a:gd name="T31" fmla="*/ 0 h 62"/>
                <a:gd name="T32" fmla="*/ 40 w 50"/>
                <a:gd name="T33" fmla="*/ 6 h 62"/>
                <a:gd name="T34" fmla="*/ 44 w 50"/>
                <a:gd name="T35" fmla="*/ 14 h 62"/>
                <a:gd name="T36" fmla="*/ 43 w 50"/>
                <a:gd name="T37" fmla="*/ 20 h 62"/>
                <a:gd name="T38" fmla="*/ 46 w 50"/>
                <a:gd name="T39" fmla="*/ 26 h 62"/>
                <a:gd name="T40" fmla="*/ 46 w 50"/>
                <a:gd name="T41" fmla="*/ 32 h 62"/>
                <a:gd name="T42" fmla="*/ 50 w 50"/>
                <a:gd name="T43" fmla="*/ 32 h 62"/>
                <a:gd name="T44" fmla="*/ 50 w 50"/>
                <a:gd name="T45" fmla="*/ 3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" h="62">
                  <a:moveTo>
                    <a:pt x="50" y="32"/>
                  </a:moveTo>
                  <a:lnTo>
                    <a:pt x="43" y="40"/>
                  </a:lnTo>
                  <a:lnTo>
                    <a:pt x="34" y="50"/>
                  </a:lnTo>
                  <a:lnTo>
                    <a:pt x="34" y="56"/>
                  </a:lnTo>
                  <a:lnTo>
                    <a:pt x="29" y="62"/>
                  </a:lnTo>
                  <a:lnTo>
                    <a:pt x="25" y="60"/>
                  </a:lnTo>
                  <a:lnTo>
                    <a:pt x="13" y="53"/>
                  </a:lnTo>
                  <a:lnTo>
                    <a:pt x="4" y="43"/>
                  </a:lnTo>
                  <a:lnTo>
                    <a:pt x="2" y="36"/>
                  </a:lnTo>
                  <a:lnTo>
                    <a:pt x="0" y="22"/>
                  </a:lnTo>
                  <a:lnTo>
                    <a:pt x="9" y="13"/>
                  </a:lnTo>
                  <a:lnTo>
                    <a:pt x="11" y="8"/>
                  </a:lnTo>
                  <a:lnTo>
                    <a:pt x="14" y="4"/>
                  </a:lnTo>
                  <a:lnTo>
                    <a:pt x="18" y="3"/>
                  </a:lnTo>
                  <a:lnTo>
                    <a:pt x="22" y="0"/>
                  </a:lnTo>
                  <a:lnTo>
                    <a:pt x="35" y="0"/>
                  </a:lnTo>
                  <a:lnTo>
                    <a:pt x="40" y="6"/>
                  </a:lnTo>
                  <a:lnTo>
                    <a:pt x="44" y="14"/>
                  </a:lnTo>
                  <a:lnTo>
                    <a:pt x="43" y="20"/>
                  </a:lnTo>
                  <a:lnTo>
                    <a:pt x="46" y="26"/>
                  </a:lnTo>
                  <a:lnTo>
                    <a:pt x="46" y="32"/>
                  </a:lnTo>
                  <a:lnTo>
                    <a:pt x="50" y="32"/>
                  </a:lnTo>
                  <a:lnTo>
                    <a:pt x="50" y="3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05" name="Freeform 197">
              <a:extLst>
                <a:ext uri="{FF2B5EF4-FFF2-40B4-BE49-F238E27FC236}">
                  <a16:creationId xmlns:a16="http://schemas.microsoft.com/office/drawing/2014/main" id="{2403F100-2152-4C30-9050-6DA8B163A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8563" y="3976339"/>
              <a:ext cx="63486" cy="38091"/>
            </a:xfrm>
            <a:custGeom>
              <a:avLst/>
              <a:gdLst>
                <a:gd name="T0" fmla="*/ 38 w 40"/>
                <a:gd name="T1" fmla="*/ 20 h 24"/>
                <a:gd name="T2" fmla="*/ 36 w 40"/>
                <a:gd name="T3" fmla="*/ 24 h 24"/>
                <a:gd name="T4" fmla="*/ 26 w 40"/>
                <a:gd name="T5" fmla="*/ 23 h 24"/>
                <a:gd name="T6" fmla="*/ 20 w 40"/>
                <a:gd name="T7" fmla="*/ 22 h 24"/>
                <a:gd name="T8" fmla="*/ 13 w 40"/>
                <a:gd name="T9" fmla="*/ 18 h 24"/>
                <a:gd name="T10" fmla="*/ 5 w 40"/>
                <a:gd name="T11" fmla="*/ 17 h 24"/>
                <a:gd name="T12" fmla="*/ 0 w 40"/>
                <a:gd name="T13" fmla="*/ 12 h 24"/>
                <a:gd name="T14" fmla="*/ 1 w 40"/>
                <a:gd name="T15" fmla="*/ 10 h 24"/>
                <a:gd name="T16" fmla="*/ 7 w 40"/>
                <a:gd name="T17" fmla="*/ 5 h 24"/>
                <a:gd name="T18" fmla="*/ 10 w 40"/>
                <a:gd name="T19" fmla="*/ 3 h 24"/>
                <a:gd name="T20" fmla="*/ 10 w 40"/>
                <a:gd name="T21" fmla="*/ 0 h 24"/>
                <a:gd name="T22" fmla="*/ 14 w 40"/>
                <a:gd name="T23" fmla="*/ 0 h 24"/>
                <a:gd name="T24" fmla="*/ 19 w 40"/>
                <a:gd name="T25" fmla="*/ 1 h 24"/>
                <a:gd name="T26" fmla="*/ 22 w 40"/>
                <a:gd name="T27" fmla="*/ 5 h 24"/>
                <a:gd name="T28" fmla="*/ 27 w 40"/>
                <a:gd name="T29" fmla="*/ 8 h 24"/>
                <a:gd name="T30" fmla="*/ 27 w 40"/>
                <a:gd name="T31" fmla="*/ 11 h 24"/>
                <a:gd name="T32" fmla="*/ 34 w 40"/>
                <a:gd name="T33" fmla="*/ 9 h 24"/>
                <a:gd name="T34" fmla="*/ 38 w 40"/>
                <a:gd name="T35" fmla="*/ 9 h 24"/>
                <a:gd name="T36" fmla="*/ 40 w 40"/>
                <a:gd name="T37" fmla="*/ 12 h 24"/>
                <a:gd name="T38" fmla="*/ 38 w 40"/>
                <a:gd name="T39" fmla="*/ 20 h 24"/>
                <a:gd name="T40" fmla="*/ 38 w 40"/>
                <a:gd name="T4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24">
                  <a:moveTo>
                    <a:pt x="38" y="20"/>
                  </a:moveTo>
                  <a:lnTo>
                    <a:pt x="36" y="24"/>
                  </a:lnTo>
                  <a:lnTo>
                    <a:pt x="26" y="23"/>
                  </a:lnTo>
                  <a:lnTo>
                    <a:pt x="20" y="22"/>
                  </a:lnTo>
                  <a:lnTo>
                    <a:pt x="13" y="18"/>
                  </a:lnTo>
                  <a:lnTo>
                    <a:pt x="5" y="17"/>
                  </a:lnTo>
                  <a:lnTo>
                    <a:pt x="0" y="12"/>
                  </a:lnTo>
                  <a:lnTo>
                    <a:pt x="1" y="10"/>
                  </a:lnTo>
                  <a:lnTo>
                    <a:pt x="7" y="5"/>
                  </a:lnTo>
                  <a:lnTo>
                    <a:pt x="10" y="3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9" y="1"/>
                  </a:lnTo>
                  <a:lnTo>
                    <a:pt x="22" y="5"/>
                  </a:lnTo>
                  <a:lnTo>
                    <a:pt x="27" y="8"/>
                  </a:lnTo>
                  <a:lnTo>
                    <a:pt x="27" y="11"/>
                  </a:lnTo>
                  <a:lnTo>
                    <a:pt x="34" y="9"/>
                  </a:lnTo>
                  <a:lnTo>
                    <a:pt x="38" y="9"/>
                  </a:lnTo>
                  <a:lnTo>
                    <a:pt x="40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06" name="Freeform 198">
              <a:extLst>
                <a:ext uri="{FF2B5EF4-FFF2-40B4-BE49-F238E27FC236}">
                  <a16:creationId xmlns:a16="http://schemas.microsoft.com/office/drawing/2014/main" id="{FD4FDF52-BF13-43BB-8CBD-DDE767DDF2C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6872" y="3020882"/>
              <a:ext cx="107927" cy="115860"/>
            </a:xfrm>
            <a:custGeom>
              <a:avLst/>
              <a:gdLst>
                <a:gd name="T0" fmla="*/ 61 w 68"/>
                <a:gd name="T1" fmla="*/ 36 h 73"/>
                <a:gd name="T2" fmla="*/ 58 w 68"/>
                <a:gd name="T3" fmla="*/ 40 h 73"/>
                <a:gd name="T4" fmla="*/ 59 w 68"/>
                <a:gd name="T5" fmla="*/ 47 h 73"/>
                <a:gd name="T6" fmla="*/ 68 w 68"/>
                <a:gd name="T7" fmla="*/ 55 h 73"/>
                <a:gd name="T8" fmla="*/ 62 w 68"/>
                <a:gd name="T9" fmla="*/ 61 h 73"/>
                <a:gd name="T10" fmla="*/ 61 w 68"/>
                <a:gd name="T11" fmla="*/ 67 h 73"/>
                <a:gd name="T12" fmla="*/ 62 w 68"/>
                <a:gd name="T13" fmla="*/ 69 h 73"/>
                <a:gd name="T14" fmla="*/ 61 w 68"/>
                <a:gd name="T15" fmla="*/ 71 h 73"/>
                <a:gd name="T16" fmla="*/ 53 w 68"/>
                <a:gd name="T17" fmla="*/ 72 h 73"/>
                <a:gd name="T18" fmla="*/ 48 w 68"/>
                <a:gd name="T19" fmla="*/ 73 h 73"/>
                <a:gd name="T20" fmla="*/ 47 w 68"/>
                <a:gd name="T21" fmla="*/ 71 h 73"/>
                <a:gd name="T22" fmla="*/ 49 w 68"/>
                <a:gd name="T23" fmla="*/ 69 h 73"/>
                <a:gd name="T24" fmla="*/ 50 w 68"/>
                <a:gd name="T25" fmla="*/ 65 h 73"/>
                <a:gd name="T26" fmla="*/ 48 w 68"/>
                <a:gd name="T27" fmla="*/ 65 h 73"/>
                <a:gd name="T28" fmla="*/ 45 w 68"/>
                <a:gd name="T29" fmla="*/ 62 h 73"/>
                <a:gd name="T30" fmla="*/ 42 w 68"/>
                <a:gd name="T31" fmla="*/ 60 h 73"/>
                <a:gd name="T32" fmla="*/ 40 w 68"/>
                <a:gd name="T33" fmla="*/ 57 h 73"/>
                <a:gd name="T34" fmla="*/ 37 w 68"/>
                <a:gd name="T35" fmla="*/ 57 h 73"/>
                <a:gd name="T36" fmla="*/ 35 w 68"/>
                <a:gd name="T37" fmla="*/ 54 h 73"/>
                <a:gd name="T38" fmla="*/ 32 w 68"/>
                <a:gd name="T39" fmla="*/ 55 h 73"/>
                <a:gd name="T40" fmla="*/ 30 w 68"/>
                <a:gd name="T41" fmla="*/ 61 h 73"/>
                <a:gd name="T42" fmla="*/ 27 w 68"/>
                <a:gd name="T43" fmla="*/ 63 h 73"/>
                <a:gd name="T44" fmla="*/ 28 w 68"/>
                <a:gd name="T45" fmla="*/ 61 h 73"/>
                <a:gd name="T46" fmla="*/ 22 w 68"/>
                <a:gd name="T47" fmla="*/ 57 h 73"/>
                <a:gd name="T48" fmla="*/ 17 w 68"/>
                <a:gd name="T49" fmla="*/ 55 h 73"/>
                <a:gd name="T50" fmla="*/ 14 w 68"/>
                <a:gd name="T51" fmla="*/ 52 h 73"/>
                <a:gd name="T52" fmla="*/ 10 w 68"/>
                <a:gd name="T53" fmla="*/ 49 h 73"/>
                <a:gd name="T54" fmla="*/ 13 w 68"/>
                <a:gd name="T55" fmla="*/ 48 h 73"/>
                <a:gd name="T56" fmla="*/ 15 w 68"/>
                <a:gd name="T57" fmla="*/ 40 h 73"/>
                <a:gd name="T58" fmla="*/ 7 w 68"/>
                <a:gd name="T59" fmla="*/ 32 h 73"/>
                <a:gd name="T60" fmla="*/ 10 w 68"/>
                <a:gd name="T61" fmla="*/ 24 h 73"/>
                <a:gd name="T62" fmla="*/ 5 w 68"/>
                <a:gd name="T63" fmla="*/ 24 h 73"/>
                <a:gd name="T64" fmla="*/ 10 w 68"/>
                <a:gd name="T65" fmla="*/ 17 h 73"/>
                <a:gd name="T66" fmla="*/ 5 w 68"/>
                <a:gd name="T67" fmla="*/ 11 h 73"/>
                <a:gd name="T68" fmla="*/ 0 w 68"/>
                <a:gd name="T69" fmla="*/ 4 h 73"/>
                <a:gd name="T70" fmla="*/ 11 w 68"/>
                <a:gd name="T71" fmla="*/ 0 h 73"/>
                <a:gd name="T72" fmla="*/ 21 w 68"/>
                <a:gd name="T73" fmla="*/ 0 h 73"/>
                <a:gd name="T74" fmla="*/ 30 w 68"/>
                <a:gd name="T75" fmla="*/ 8 h 73"/>
                <a:gd name="T76" fmla="*/ 32 w 68"/>
                <a:gd name="T77" fmla="*/ 14 h 73"/>
                <a:gd name="T78" fmla="*/ 42 w 68"/>
                <a:gd name="T79" fmla="*/ 18 h 73"/>
                <a:gd name="T80" fmla="*/ 43 w 68"/>
                <a:gd name="T81" fmla="*/ 26 h 73"/>
                <a:gd name="T82" fmla="*/ 53 w 68"/>
                <a:gd name="T83" fmla="*/ 31 h 73"/>
                <a:gd name="T84" fmla="*/ 57 w 68"/>
                <a:gd name="T85" fmla="*/ 27 h 73"/>
                <a:gd name="T86" fmla="*/ 61 w 68"/>
                <a:gd name="T87" fmla="*/ 29 h 73"/>
                <a:gd name="T88" fmla="*/ 58 w 68"/>
                <a:gd name="T89" fmla="*/ 32 h 73"/>
                <a:gd name="T90" fmla="*/ 61 w 68"/>
                <a:gd name="T91" fmla="*/ 36 h 73"/>
                <a:gd name="T92" fmla="*/ 61 w 68"/>
                <a:gd name="T93" fmla="*/ 3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" h="73">
                  <a:moveTo>
                    <a:pt x="61" y="36"/>
                  </a:moveTo>
                  <a:lnTo>
                    <a:pt x="58" y="40"/>
                  </a:lnTo>
                  <a:lnTo>
                    <a:pt x="59" y="47"/>
                  </a:lnTo>
                  <a:lnTo>
                    <a:pt x="68" y="55"/>
                  </a:lnTo>
                  <a:lnTo>
                    <a:pt x="62" y="61"/>
                  </a:lnTo>
                  <a:lnTo>
                    <a:pt x="61" y="67"/>
                  </a:lnTo>
                  <a:lnTo>
                    <a:pt x="62" y="69"/>
                  </a:lnTo>
                  <a:lnTo>
                    <a:pt x="61" y="71"/>
                  </a:lnTo>
                  <a:lnTo>
                    <a:pt x="53" y="72"/>
                  </a:lnTo>
                  <a:lnTo>
                    <a:pt x="48" y="73"/>
                  </a:lnTo>
                  <a:lnTo>
                    <a:pt x="47" y="71"/>
                  </a:lnTo>
                  <a:lnTo>
                    <a:pt x="49" y="69"/>
                  </a:lnTo>
                  <a:lnTo>
                    <a:pt x="50" y="65"/>
                  </a:lnTo>
                  <a:lnTo>
                    <a:pt x="48" y="65"/>
                  </a:lnTo>
                  <a:lnTo>
                    <a:pt x="45" y="62"/>
                  </a:lnTo>
                  <a:lnTo>
                    <a:pt x="42" y="60"/>
                  </a:lnTo>
                  <a:lnTo>
                    <a:pt x="40" y="57"/>
                  </a:lnTo>
                  <a:lnTo>
                    <a:pt x="37" y="57"/>
                  </a:lnTo>
                  <a:lnTo>
                    <a:pt x="35" y="54"/>
                  </a:lnTo>
                  <a:lnTo>
                    <a:pt x="32" y="55"/>
                  </a:lnTo>
                  <a:lnTo>
                    <a:pt x="30" y="61"/>
                  </a:lnTo>
                  <a:lnTo>
                    <a:pt x="27" y="63"/>
                  </a:lnTo>
                  <a:lnTo>
                    <a:pt x="28" y="61"/>
                  </a:lnTo>
                  <a:lnTo>
                    <a:pt x="22" y="57"/>
                  </a:lnTo>
                  <a:lnTo>
                    <a:pt x="17" y="55"/>
                  </a:lnTo>
                  <a:lnTo>
                    <a:pt x="14" y="52"/>
                  </a:lnTo>
                  <a:lnTo>
                    <a:pt x="10" y="49"/>
                  </a:lnTo>
                  <a:lnTo>
                    <a:pt x="13" y="48"/>
                  </a:lnTo>
                  <a:lnTo>
                    <a:pt x="15" y="40"/>
                  </a:lnTo>
                  <a:lnTo>
                    <a:pt x="7" y="32"/>
                  </a:lnTo>
                  <a:lnTo>
                    <a:pt x="10" y="24"/>
                  </a:lnTo>
                  <a:lnTo>
                    <a:pt x="5" y="24"/>
                  </a:lnTo>
                  <a:lnTo>
                    <a:pt x="10" y="17"/>
                  </a:lnTo>
                  <a:lnTo>
                    <a:pt x="5" y="11"/>
                  </a:lnTo>
                  <a:lnTo>
                    <a:pt x="0" y="4"/>
                  </a:lnTo>
                  <a:lnTo>
                    <a:pt x="11" y="0"/>
                  </a:lnTo>
                  <a:lnTo>
                    <a:pt x="21" y="0"/>
                  </a:lnTo>
                  <a:lnTo>
                    <a:pt x="30" y="8"/>
                  </a:lnTo>
                  <a:lnTo>
                    <a:pt x="32" y="14"/>
                  </a:lnTo>
                  <a:lnTo>
                    <a:pt x="42" y="18"/>
                  </a:lnTo>
                  <a:lnTo>
                    <a:pt x="43" y="26"/>
                  </a:lnTo>
                  <a:lnTo>
                    <a:pt x="53" y="31"/>
                  </a:lnTo>
                  <a:lnTo>
                    <a:pt x="57" y="27"/>
                  </a:lnTo>
                  <a:lnTo>
                    <a:pt x="61" y="29"/>
                  </a:lnTo>
                  <a:lnTo>
                    <a:pt x="58" y="32"/>
                  </a:lnTo>
                  <a:lnTo>
                    <a:pt x="61" y="36"/>
                  </a:lnTo>
                  <a:lnTo>
                    <a:pt x="61" y="3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07" name="Freeform 199">
              <a:extLst>
                <a:ext uri="{FF2B5EF4-FFF2-40B4-BE49-F238E27FC236}">
                  <a16:creationId xmlns:a16="http://schemas.microsoft.com/office/drawing/2014/main" id="{B53B90E1-437D-4F3C-A8B7-A81128C077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3406" y="4228695"/>
              <a:ext cx="111101" cy="128558"/>
            </a:xfrm>
            <a:custGeom>
              <a:avLst/>
              <a:gdLst>
                <a:gd name="T0" fmla="*/ 70 w 70"/>
                <a:gd name="T1" fmla="*/ 6 h 81"/>
                <a:gd name="T2" fmla="*/ 61 w 70"/>
                <a:gd name="T3" fmla="*/ 22 h 81"/>
                <a:gd name="T4" fmla="*/ 62 w 70"/>
                <a:gd name="T5" fmla="*/ 35 h 81"/>
                <a:gd name="T6" fmla="*/ 69 w 70"/>
                <a:gd name="T7" fmla="*/ 46 h 81"/>
                <a:gd name="T8" fmla="*/ 65 w 70"/>
                <a:gd name="T9" fmla="*/ 54 h 81"/>
                <a:gd name="T10" fmla="*/ 63 w 70"/>
                <a:gd name="T11" fmla="*/ 63 h 81"/>
                <a:gd name="T12" fmla="*/ 59 w 70"/>
                <a:gd name="T13" fmla="*/ 71 h 81"/>
                <a:gd name="T14" fmla="*/ 49 w 70"/>
                <a:gd name="T15" fmla="*/ 67 h 81"/>
                <a:gd name="T16" fmla="*/ 42 w 70"/>
                <a:gd name="T17" fmla="*/ 69 h 81"/>
                <a:gd name="T18" fmla="*/ 35 w 70"/>
                <a:gd name="T19" fmla="*/ 67 h 81"/>
                <a:gd name="T20" fmla="*/ 33 w 70"/>
                <a:gd name="T21" fmla="*/ 73 h 81"/>
                <a:gd name="T22" fmla="*/ 36 w 70"/>
                <a:gd name="T23" fmla="*/ 76 h 81"/>
                <a:gd name="T24" fmla="*/ 35 w 70"/>
                <a:gd name="T25" fmla="*/ 81 h 81"/>
                <a:gd name="T26" fmla="*/ 25 w 70"/>
                <a:gd name="T27" fmla="*/ 78 h 81"/>
                <a:gd name="T28" fmla="*/ 15 w 70"/>
                <a:gd name="T29" fmla="*/ 62 h 81"/>
                <a:gd name="T30" fmla="*/ 13 w 70"/>
                <a:gd name="T31" fmla="*/ 52 h 81"/>
                <a:gd name="T32" fmla="*/ 8 w 70"/>
                <a:gd name="T33" fmla="*/ 52 h 81"/>
                <a:gd name="T34" fmla="*/ 0 w 70"/>
                <a:gd name="T35" fmla="*/ 38 h 81"/>
                <a:gd name="T36" fmla="*/ 4 w 70"/>
                <a:gd name="T37" fmla="*/ 28 h 81"/>
                <a:gd name="T38" fmla="*/ 3 w 70"/>
                <a:gd name="T39" fmla="*/ 24 h 81"/>
                <a:gd name="T40" fmla="*/ 14 w 70"/>
                <a:gd name="T41" fmla="*/ 18 h 81"/>
                <a:gd name="T42" fmla="*/ 17 w 70"/>
                <a:gd name="T43" fmla="*/ 1 h 81"/>
                <a:gd name="T44" fmla="*/ 37 w 70"/>
                <a:gd name="T45" fmla="*/ 5 h 81"/>
                <a:gd name="T46" fmla="*/ 38 w 70"/>
                <a:gd name="T47" fmla="*/ 1 h 81"/>
                <a:gd name="T48" fmla="*/ 52 w 70"/>
                <a:gd name="T49" fmla="*/ 0 h 81"/>
                <a:gd name="T50" fmla="*/ 70 w 70"/>
                <a:gd name="T51" fmla="*/ 6 h 81"/>
                <a:gd name="T52" fmla="*/ 70 w 70"/>
                <a:gd name="T53" fmla="*/ 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81">
                  <a:moveTo>
                    <a:pt x="70" y="6"/>
                  </a:moveTo>
                  <a:lnTo>
                    <a:pt x="61" y="22"/>
                  </a:lnTo>
                  <a:lnTo>
                    <a:pt x="62" y="35"/>
                  </a:lnTo>
                  <a:lnTo>
                    <a:pt x="69" y="46"/>
                  </a:lnTo>
                  <a:lnTo>
                    <a:pt x="65" y="54"/>
                  </a:lnTo>
                  <a:lnTo>
                    <a:pt x="63" y="63"/>
                  </a:lnTo>
                  <a:lnTo>
                    <a:pt x="59" y="71"/>
                  </a:lnTo>
                  <a:lnTo>
                    <a:pt x="49" y="67"/>
                  </a:lnTo>
                  <a:lnTo>
                    <a:pt x="42" y="69"/>
                  </a:lnTo>
                  <a:lnTo>
                    <a:pt x="35" y="67"/>
                  </a:lnTo>
                  <a:lnTo>
                    <a:pt x="33" y="73"/>
                  </a:lnTo>
                  <a:lnTo>
                    <a:pt x="36" y="76"/>
                  </a:lnTo>
                  <a:lnTo>
                    <a:pt x="35" y="81"/>
                  </a:lnTo>
                  <a:lnTo>
                    <a:pt x="25" y="78"/>
                  </a:lnTo>
                  <a:lnTo>
                    <a:pt x="15" y="62"/>
                  </a:lnTo>
                  <a:lnTo>
                    <a:pt x="13" y="52"/>
                  </a:lnTo>
                  <a:lnTo>
                    <a:pt x="8" y="52"/>
                  </a:lnTo>
                  <a:lnTo>
                    <a:pt x="0" y="38"/>
                  </a:lnTo>
                  <a:lnTo>
                    <a:pt x="4" y="28"/>
                  </a:lnTo>
                  <a:lnTo>
                    <a:pt x="3" y="24"/>
                  </a:lnTo>
                  <a:lnTo>
                    <a:pt x="14" y="18"/>
                  </a:lnTo>
                  <a:lnTo>
                    <a:pt x="17" y="1"/>
                  </a:lnTo>
                  <a:lnTo>
                    <a:pt x="37" y="5"/>
                  </a:lnTo>
                  <a:lnTo>
                    <a:pt x="38" y="1"/>
                  </a:lnTo>
                  <a:lnTo>
                    <a:pt x="52" y="0"/>
                  </a:lnTo>
                  <a:lnTo>
                    <a:pt x="70" y="6"/>
                  </a:lnTo>
                  <a:lnTo>
                    <a:pt x="70" y="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08" name="Freeform 200">
              <a:extLst>
                <a:ext uri="{FF2B5EF4-FFF2-40B4-BE49-F238E27FC236}">
                  <a16:creationId xmlns:a16="http://schemas.microsoft.com/office/drawing/2014/main" id="{5FDD154A-64E5-4D4D-A178-52C297DFD5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4497" y="2920891"/>
              <a:ext cx="130146" cy="52375"/>
            </a:xfrm>
            <a:custGeom>
              <a:avLst/>
              <a:gdLst>
                <a:gd name="T0" fmla="*/ 82 w 82"/>
                <a:gd name="T1" fmla="*/ 9 h 33"/>
                <a:gd name="T2" fmla="*/ 79 w 82"/>
                <a:gd name="T3" fmla="*/ 14 h 33"/>
                <a:gd name="T4" fmla="*/ 77 w 82"/>
                <a:gd name="T5" fmla="*/ 21 h 33"/>
                <a:gd name="T6" fmla="*/ 74 w 82"/>
                <a:gd name="T7" fmla="*/ 23 h 33"/>
                <a:gd name="T8" fmla="*/ 58 w 82"/>
                <a:gd name="T9" fmla="*/ 17 h 33"/>
                <a:gd name="T10" fmla="*/ 52 w 82"/>
                <a:gd name="T11" fmla="*/ 18 h 33"/>
                <a:gd name="T12" fmla="*/ 49 w 82"/>
                <a:gd name="T13" fmla="*/ 23 h 33"/>
                <a:gd name="T14" fmla="*/ 43 w 82"/>
                <a:gd name="T15" fmla="*/ 25 h 33"/>
                <a:gd name="T16" fmla="*/ 41 w 82"/>
                <a:gd name="T17" fmla="*/ 24 h 33"/>
                <a:gd name="T18" fmla="*/ 35 w 82"/>
                <a:gd name="T19" fmla="*/ 26 h 33"/>
                <a:gd name="T20" fmla="*/ 29 w 82"/>
                <a:gd name="T21" fmla="*/ 27 h 33"/>
                <a:gd name="T22" fmla="*/ 28 w 82"/>
                <a:gd name="T23" fmla="*/ 31 h 33"/>
                <a:gd name="T24" fmla="*/ 15 w 82"/>
                <a:gd name="T25" fmla="*/ 33 h 33"/>
                <a:gd name="T26" fmla="*/ 10 w 82"/>
                <a:gd name="T27" fmla="*/ 31 h 33"/>
                <a:gd name="T28" fmla="*/ 2 w 82"/>
                <a:gd name="T29" fmla="*/ 26 h 33"/>
                <a:gd name="T30" fmla="*/ 0 w 82"/>
                <a:gd name="T31" fmla="*/ 20 h 33"/>
                <a:gd name="T32" fmla="*/ 1 w 82"/>
                <a:gd name="T33" fmla="*/ 17 h 33"/>
                <a:gd name="T34" fmla="*/ 3 w 82"/>
                <a:gd name="T35" fmla="*/ 14 h 33"/>
                <a:gd name="T36" fmla="*/ 9 w 82"/>
                <a:gd name="T37" fmla="*/ 14 h 33"/>
                <a:gd name="T38" fmla="*/ 14 w 82"/>
                <a:gd name="T39" fmla="*/ 12 h 33"/>
                <a:gd name="T40" fmla="*/ 14 w 82"/>
                <a:gd name="T41" fmla="*/ 10 h 33"/>
                <a:gd name="T42" fmla="*/ 17 w 82"/>
                <a:gd name="T43" fmla="*/ 9 h 33"/>
                <a:gd name="T44" fmla="*/ 18 w 82"/>
                <a:gd name="T45" fmla="*/ 5 h 33"/>
                <a:gd name="T46" fmla="*/ 20 w 82"/>
                <a:gd name="T47" fmla="*/ 4 h 33"/>
                <a:gd name="T48" fmla="*/ 23 w 82"/>
                <a:gd name="T49" fmla="*/ 1 h 33"/>
                <a:gd name="T50" fmla="*/ 27 w 82"/>
                <a:gd name="T51" fmla="*/ 1 h 33"/>
                <a:gd name="T52" fmla="*/ 28 w 82"/>
                <a:gd name="T53" fmla="*/ 2 h 33"/>
                <a:gd name="T54" fmla="*/ 34 w 82"/>
                <a:gd name="T55" fmla="*/ 0 h 33"/>
                <a:gd name="T56" fmla="*/ 42 w 82"/>
                <a:gd name="T57" fmla="*/ 6 h 33"/>
                <a:gd name="T58" fmla="*/ 50 w 82"/>
                <a:gd name="T59" fmla="*/ 2 h 33"/>
                <a:gd name="T60" fmla="*/ 57 w 82"/>
                <a:gd name="T61" fmla="*/ 4 h 33"/>
                <a:gd name="T62" fmla="*/ 67 w 82"/>
                <a:gd name="T63" fmla="*/ 1 h 33"/>
                <a:gd name="T64" fmla="*/ 82 w 82"/>
                <a:gd name="T65" fmla="*/ 9 h 33"/>
                <a:gd name="T66" fmla="*/ 82 w 82"/>
                <a:gd name="T67" fmla="*/ 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2" h="33">
                  <a:moveTo>
                    <a:pt x="82" y="9"/>
                  </a:moveTo>
                  <a:lnTo>
                    <a:pt x="79" y="14"/>
                  </a:lnTo>
                  <a:lnTo>
                    <a:pt x="77" y="21"/>
                  </a:lnTo>
                  <a:lnTo>
                    <a:pt x="74" y="23"/>
                  </a:lnTo>
                  <a:lnTo>
                    <a:pt x="58" y="17"/>
                  </a:lnTo>
                  <a:lnTo>
                    <a:pt x="52" y="18"/>
                  </a:lnTo>
                  <a:lnTo>
                    <a:pt x="49" y="23"/>
                  </a:lnTo>
                  <a:lnTo>
                    <a:pt x="43" y="25"/>
                  </a:lnTo>
                  <a:lnTo>
                    <a:pt x="41" y="24"/>
                  </a:lnTo>
                  <a:lnTo>
                    <a:pt x="35" y="26"/>
                  </a:lnTo>
                  <a:lnTo>
                    <a:pt x="29" y="27"/>
                  </a:lnTo>
                  <a:lnTo>
                    <a:pt x="28" y="31"/>
                  </a:lnTo>
                  <a:lnTo>
                    <a:pt x="15" y="33"/>
                  </a:lnTo>
                  <a:lnTo>
                    <a:pt x="10" y="31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1" y="17"/>
                  </a:lnTo>
                  <a:lnTo>
                    <a:pt x="3" y="14"/>
                  </a:lnTo>
                  <a:lnTo>
                    <a:pt x="9" y="14"/>
                  </a:lnTo>
                  <a:lnTo>
                    <a:pt x="14" y="12"/>
                  </a:lnTo>
                  <a:lnTo>
                    <a:pt x="14" y="10"/>
                  </a:lnTo>
                  <a:lnTo>
                    <a:pt x="17" y="9"/>
                  </a:lnTo>
                  <a:lnTo>
                    <a:pt x="18" y="5"/>
                  </a:lnTo>
                  <a:lnTo>
                    <a:pt x="20" y="4"/>
                  </a:lnTo>
                  <a:lnTo>
                    <a:pt x="23" y="1"/>
                  </a:lnTo>
                  <a:lnTo>
                    <a:pt x="27" y="1"/>
                  </a:lnTo>
                  <a:lnTo>
                    <a:pt x="28" y="2"/>
                  </a:lnTo>
                  <a:lnTo>
                    <a:pt x="34" y="0"/>
                  </a:lnTo>
                  <a:lnTo>
                    <a:pt x="42" y="6"/>
                  </a:lnTo>
                  <a:lnTo>
                    <a:pt x="50" y="2"/>
                  </a:lnTo>
                  <a:lnTo>
                    <a:pt x="57" y="4"/>
                  </a:lnTo>
                  <a:lnTo>
                    <a:pt x="67" y="1"/>
                  </a:lnTo>
                  <a:lnTo>
                    <a:pt x="82" y="9"/>
                  </a:lnTo>
                  <a:lnTo>
                    <a:pt x="82" y="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09" name="Freeform 201">
              <a:extLst>
                <a:ext uri="{FF2B5EF4-FFF2-40B4-BE49-F238E27FC236}">
                  <a16:creationId xmlns:a16="http://schemas.microsoft.com/office/drawing/2014/main" id="{5B7FEA8A-BFAE-48BA-B013-24154C5DB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4662" y="3000249"/>
              <a:ext cx="66660" cy="41266"/>
            </a:xfrm>
            <a:custGeom>
              <a:avLst/>
              <a:gdLst>
                <a:gd name="T0" fmla="*/ 42 w 42"/>
                <a:gd name="T1" fmla="*/ 7 h 26"/>
                <a:gd name="T2" fmla="*/ 31 w 42"/>
                <a:gd name="T3" fmla="*/ 11 h 26"/>
                <a:gd name="T4" fmla="*/ 30 w 42"/>
                <a:gd name="T5" fmla="*/ 19 h 26"/>
                <a:gd name="T6" fmla="*/ 25 w 42"/>
                <a:gd name="T7" fmla="*/ 21 h 26"/>
                <a:gd name="T8" fmla="*/ 25 w 42"/>
                <a:gd name="T9" fmla="*/ 26 h 26"/>
                <a:gd name="T10" fmla="*/ 19 w 42"/>
                <a:gd name="T11" fmla="*/ 26 h 26"/>
                <a:gd name="T12" fmla="*/ 14 w 42"/>
                <a:gd name="T13" fmla="*/ 23 h 26"/>
                <a:gd name="T14" fmla="*/ 12 w 42"/>
                <a:gd name="T15" fmla="*/ 26 h 26"/>
                <a:gd name="T16" fmla="*/ 1 w 42"/>
                <a:gd name="T17" fmla="*/ 25 h 26"/>
                <a:gd name="T18" fmla="*/ 5 w 42"/>
                <a:gd name="T19" fmla="*/ 24 h 26"/>
                <a:gd name="T20" fmla="*/ 0 w 42"/>
                <a:gd name="T21" fmla="*/ 16 h 26"/>
                <a:gd name="T22" fmla="*/ 2 w 42"/>
                <a:gd name="T23" fmla="*/ 7 h 26"/>
                <a:gd name="T24" fmla="*/ 13 w 42"/>
                <a:gd name="T25" fmla="*/ 8 h 26"/>
                <a:gd name="T26" fmla="*/ 21 w 42"/>
                <a:gd name="T27" fmla="*/ 4 h 26"/>
                <a:gd name="T28" fmla="*/ 34 w 42"/>
                <a:gd name="T29" fmla="*/ 3 h 26"/>
                <a:gd name="T30" fmla="*/ 36 w 42"/>
                <a:gd name="T31" fmla="*/ 0 h 26"/>
                <a:gd name="T32" fmla="*/ 39 w 42"/>
                <a:gd name="T33" fmla="*/ 0 h 26"/>
                <a:gd name="T34" fmla="*/ 42 w 42"/>
                <a:gd name="T35" fmla="*/ 7 h 26"/>
                <a:gd name="T36" fmla="*/ 42 w 42"/>
                <a:gd name="T37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26">
                  <a:moveTo>
                    <a:pt x="42" y="7"/>
                  </a:moveTo>
                  <a:lnTo>
                    <a:pt x="31" y="11"/>
                  </a:lnTo>
                  <a:lnTo>
                    <a:pt x="30" y="19"/>
                  </a:lnTo>
                  <a:lnTo>
                    <a:pt x="25" y="21"/>
                  </a:lnTo>
                  <a:lnTo>
                    <a:pt x="25" y="26"/>
                  </a:lnTo>
                  <a:lnTo>
                    <a:pt x="19" y="26"/>
                  </a:lnTo>
                  <a:lnTo>
                    <a:pt x="14" y="23"/>
                  </a:lnTo>
                  <a:lnTo>
                    <a:pt x="12" y="26"/>
                  </a:lnTo>
                  <a:lnTo>
                    <a:pt x="1" y="25"/>
                  </a:lnTo>
                  <a:lnTo>
                    <a:pt x="5" y="24"/>
                  </a:lnTo>
                  <a:lnTo>
                    <a:pt x="0" y="16"/>
                  </a:lnTo>
                  <a:lnTo>
                    <a:pt x="2" y="7"/>
                  </a:lnTo>
                  <a:lnTo>
                    <a:pt x="13" y="8"/>
                  </a:lnTo>
                  <a:lnTo>
                    <a:pt x="21" y="4"/>
                  </a:lnTo>
                  <a:lnTo>
                    <a:pt x="34" y="3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2" y="7"/>
                  </a:lnTo>
                  <a:lnTo>
                    <a:pt x="42" y="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10" name="Freeform 202">
              <a:extLst>
                <a:ext uri="{FF2B5EF4-FFF2-40B4-BE49-F238E27FC236}">
                  <a16:creationId xmlns:a16="http://schemas.microsoft.com/office/drawing/2014/main" id="{4FB13DC1-50E7-461F-8CD6-71EDA0ED2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7368" y="2381264"/>
              <a:ext cx="241248" cy="371391"/>
            </a:xfrm>
            <a:custGeom>
              <a:avLst/>
              <a:gdLst>
                <a:gd name="T0" fmla="*/ 152 w 152"/>
                <a:gd name="T1" fmla="*/ 50 h 234"/>
                <a:gd name="T2" fmla="*/ 131 w 152"/>
                <a:gd name="T3" fmla="*/ 54 h 234"/>
                <a:gd name="T4" fmla="*/ 121 w 152"/>
                <a:gd name="T5" fmla="*/ 66 h 234"/>
                <a:gd name="T6" fmla="*/ 125 w 152"/>
                <a:gd name="T7" fmla="*/ 77 h 234"/>
                <a:gd name="T8" fmla="*/ 106 w 152"/>
                <a:gd name="T9" fmla="*/ 90 h 234"/>
                <a:gd name="T10" fmla="*/ 83 w 152"/>
                <a:gd name="T11" fmla="*/ 105 h 234"/>
                <a:gd name="T12" fmla="*/ 77 w 152"/>
                <a:gd name="T13" fmla="*/ 129 h 234"/>
                <a:gd name="T14" fmla="*/ 88 w 152"/>
                <a:gd name="T15" fmla="*/ 141 h 234"/>
                <a:gd name="T16" fmla="*/ 102 w 152"/>
                <a:gd name="T17" fmla="*/ 151 h 234"/>
                <a:gd name="T18" fmla="*/ 92 w 152"/>
                <a:gd name="T19" fmla="*/ 170 h 234"/>
                <a:gd name="T20" fmla="*/ 79 w 152"/>
                <a:gd name="T21" fmla="*/ 174 h 234"/>
                <a:gd name="T22" fmla="*/ 77 w 152"/>
                <a:gd name="T23" fmla="*/ 204 h 234"/>
                <a:gd name="T24" fmla="*/ 71 w 152"/>
                <a:gd name="T25" fmla="*/ 221 h 234"/>
                <a:gd name="T26" fmla="*/ 54 w 152"/>
                <a:gd name="T27" fmla="*/ 219 h 234"/>
                <a:gd name="T28" fmla="*/ 48 w 152"/>
                <a:gd name="T29" fmla="*/ 234 h 234"/>
                <a:gd name="T30" fmla="*/ 31 w 152"/>
                <a:gd name="T31" fmla="*/ 234 h 234"/>
                <a:gd name="T32" fmla="*/ 25 w 152"/>
                <a:gd name="T33" fmla="*/ 217 h 234"/>
                <a:gd name="T34" fmla="*/ 12 w 152"/>
                <a:gd name="T35" fmla="*/ 197 h 234"/>
                <a:gd name="T36" fmla="*/ 0 w 152"/>
                <a:gd name="T37" fmla="*/ 172 h 234"/>
                <a:gd name="T38" fmla="*/ 5 w 152"/>
                <a:gd name="T39" fmla="*/ 162 h 234"/>
                <a:gd name="T40" fmla="*/ 15 w 152"/>
                <a:gd name="T41" fmla="*/ 150 h 234"/>
                <a:gd name="T42" fmla="*/ 17 w 152"/>
                <a:gd name="T43" fmla="*/ 130 h 234"/>
                <a:gd name="T44" fmla="*/ 8 w 152"/>
                <a:gd name="T45" fmla="*/ 121 h 234"/>
                <a:gd name="T46" fmla="*/ 5 w 152"/>
                <a:gd name="T47" fmla="*/ 98 h 234"/>
                <a:gd name="T48" fmla="*/ 12 w 152"/>
                <a:gd name="T49" fmla="*/ 83 h 234"/>
                <a:gd name="T50" fmla="*/ 25 w 152"/>
                <a:gd name="T51" fmla="*/ 83 h 234"/>
                <a:gd name="T52" fmla="*/ 29 w 152"/>
                <a:gd name="T53" fmla="*/ 76 h 234"/>
                <a:gd name="T54" fmla="*/ 24 w 152"/>
                <a:gd name="T55" fmla="*/ 70 h 234"/>
                <a:gd name="T56" fmla="*/ 40 w 152"/>
                <a:gd name="T57" fmla="*/ 47 h 234"/>
                <a:gd name="T58" fmla="*/ 51 w 152"/>
                <a:gd name="T59" fmla="*/ 29 h 234"/>
                <a:gd name="T60" fmla="*/ 57 w 152"/>
                <a:gd name="T61" fmla="*/ 17 h 234"/>
                <a:gd name="T62" fmla="*/ 69 w 152"/>
                <a:gd name="T63" fmla="*/ 17 h 234"/>
                <a:gd name="T64" fmla="*/ 71 w 152"/>
                <a:gd name="T65" fmla="*/ 8 h 234"/>
                <a:gd name="T66" fmla="*/ 95 w 152"/>
                <a:gd name="T67" fmla="*/ 11 h 234"/>
                <a:gd name="T68" fmla="*/ 94 w 152"/>
                <a:gd name="T69" fmla="*/ 0 h 234"/>
                <a:gd name="T70" fmla="*/ 102 w 152"/>
                <a:gd name="T71" fmla="*/ 0 h 234"/>
                <a:gd name="T72" fmla="*/ 120 w 152"/>
                <a:gd name="T73" fmla="*/ 7 h 234"/>
                <a:gd name="T74" fmla="*/ 141 w 152"/>
                <a:gd name="T75" fmla="*/ 18 h 234"/>
                <a:gd name="T76" fmla="*/ 147 w 152"/>
                <a:gd name="T77" fmla="*/ 43 h 234"/>
                <a:gd name="T78" fmla="*/ 152 w 152"/>
                <a:gd name="T79" fmla="*/ 50 h 234"/>
                <a:gd name="T80" fmla="*/ 152 w 152"/>
                <a:gd name="T81" fmla="*/ 5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2" h="234">
                  <a:moveTo>
                    <a:pt x="152" y="50"/>
                  </a:moveTo>
                  <a:lnTo>
                    <a:pt x="131" y="54"/>
                  </a:lnTo>
                  <a:lnTo>
                    <a:pt x="121" y="66"/>
                  </a:lnTo>
                  <a:lnTo>
                    <a:pt x="125" y="77"/>
                  </a:lnTo>
                  <a:lnTo>
                    <a:pt x="106" y="90"/>
                  </a:lnTo>
                  <a:lnTo>
                    <a:pt x="83" y="105"/>
                  </a:lnTo>
                  <a:lnTo>
                    <a:pt x="77" y="129"/>
                  </a:lnTo>
                  <a:lnTo>
                    <a:pt x="88" y="141"/>
                  </a:lnTo>
                  <a:lnTo>
                    <a:pt x="102" y="151"/>
                  </a:lnTo>
                  <a:lnTo>
                    <a:pt x="92" y="170"/>
                  </a:lnTo>
                  <a:lnTo>
                    <a:pt x="79" y="174"/>
                  </a:lnTo>
                  <a:lnTo>
                    <a:pt x="77" y="204"/>
                  </a:lnTo>
                  <a:lnTo>
                    <a:pt x="71" y="221"/>
                  </a:lnTo>
                  <a:lnTo>
                    <a:pt x="54" y="219"/>
                  </a:lnTo>
                  <a:lnTo>
                    <a:pt x="48" y="234"/>
                  </a:lnTo>
                  <a:lnTo>
                    <a:pt x="31" y="234"/>
                  </a:lnTo>
                  <a:lnTo>
                    <a:pt x="25" y="217"/>
                  </a:lnTo>
                  <a:lnTo>
                    <a:pt x="12" y="197"/>
                  </a:lnTo>
                  <a:lnTo>
                    <a:pt x="0" y="172"/>
                  </a:lnTo>
                  <a:lnTo>
                    <a:pt x="5" y="162"/>
                  </a:lnTo>
                  <a:lnTo>
                    <a:pt x="15" y="150"/>
                  </a:lnTo>
                  <a:lnTo>
                    <a:pt x="17" y="130"/>
                  </a:lnTo>
                  <a:lnTo>
                    <a:pt x="8" y="121"/>
                  </a:lnTo>
                  <a:lnTo>
                    <a:pt x="5" y="98"/>
                  </a:lnTo>
                  <a:lnTo>
                    <a:pt x="12" y="83"/>
                  </a:lnTo>
                  <a:lnTo>
                    <a:pt x="25" y="83"/>
                  </a:lnTo>
                  <a:lnTo>
                    <a:pt x="29" y="76"/>
                  </a:lnTo>
                  <a:lnTo>
                    <a:pt x="24" y="70"/>
                  </a:lnTo>
                  <a:lnTo>
                    <a:pt x="40" y="47"/>
                  </a:lnTo>
                  <a:lnTo>
                    <a:pt x="51" y="29"/>
                  </a:lnTo>
                  <a:lnTo>
                    <a:pt x="57" y="17"/>
                  </a:lnTo>
                  <a:lnTo>
                    <a:pt x="69" y="17"/>
                  </a:lnTo>
                  <a:lnTo>
                    <a:pt x="71" y="8"/>
                  </a:lnTo>
                  <a:lnTo>
                    <a:pt x="95" y="11"/>
                  </a:lnTo>
                  <a:lnTo>
                    <a:pt x="94" y="0"/>
                  </a:lnTo>
                  <a:lnTo>
                    <a:pt x="102" y="0"/>
                  </a:lnTo>
                  <a:lnTo>
                    <a:pt x="120" y="7"/>
                  </a:lnTo>
                  <a:lnTo>
                    <a:pt x="141" y="18"/>
                  </a:lnTo>
                  <a:lnTo>
                    <a:pt x="147" y="43"/>
                  </a:lnTo>
                  <a:lnTo>
                    <a:pt x="152" y="50"/>
                  </a:lnTo>
                  <a:lnTo>
                    <a:pt x="152" y="5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11" name="Freeform 203">
              <a:extLst>
                <a:ext uri="{FF2B5EF4-FFF2-40B4-BE49-F238E27FC236}">
                  <a16:creationId xmlns:a16="http://schemas.microsoft.com/office/drawing/2014/main" id="{4B4BBD8C-8CA3-4BA6-AD6E-A6D2E5F2F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2871" y="5185740"/>
              <a:ext cx="34918" cy="49201"/>
            </a:xfrm>
            <a:custGeom>
              <a:avLst/>
              <a:gdLst>
                <a:gd name="T0" fmla="*/ 20 w 22"/>
                <a:gd name="T1" fmla="*/ 4 h 31"/>
                <a:gd name="T2" fmla="*/ 21 w 22"/>
                <a:gd name="T3" fmla="*/ 12 h 31"/>
                <a:gd name="T4" fmla="*/ 22 w 22"/>
                <a:gd name="T5" fmla="*/ 21 h 31"/>
                <a:gd name="T6" fmla="*/ 18 w 22"/>
                <a:gd name="T7" fmla="*/ 29 h 31"/>
                <a:gd name="T8" fmla="*/ 9 w 22"/>
                <a:gd name="T9" fmla="*/ 31 h 31"/>
                <a:gd name="T10" fmla="*/ 0 w 22"/>
                <a:gd name="T11" fmla="*/ 21 h 31"/>
                <a:gd name="T12" fmla="*/ 0 w 22"/>
                <a:gd name="T13" fmla="*/ 14 h 31"/>
                <a:gd name="T14" fmla="*/ 5 w 22"/>
                <a:gd name="T15" fmla="*/ 7 h 31"/>
                <a:gd name="T16" fmla="*/ 6 w 22"/>
                <a:gd name="T17" fmla="*/ 1 h 31"/>
                <a:gd name="T18" fmla="*/ 12 w 22"/>
                <a:gd name="T19" fmla="*/ 0 h 31"/>
                <a:gd name="T20" fmla="*/ 20 w 22"/>
                <a:gd name="T21" fmla="*/ 4 h 31"/>
                <a:gd name="T22" fmla="*/ 20 w 22"/>
                <a:gd name="T23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31">
                  <a:moveTo>
                    <a:pt x="20" y="4"/>
                  </a:moveTo>
                  <a:lnTo>
                    <a:pt x="21" y="12"/>
                  </a:lnTo>
                  <a:lnTo>
                    <a:pt x="22" y="21"/>
                  </a:lnTo>
                  <a:lnTo>
                    <a:pt x="18" y="29"/>
                  </a:lnTo>
                  <a:lnTo>
                    <a:pt x="9" y="31"/>
                  </a:lnTo>
                  <a:lnTo>
                    <a:pt x="0" y="21"/>
                  </a:lnTo>
                  <a:lnTo>
                    <a:pt x="0" y="14"/>
                  </a:lnTo>
                  <a:lnTo>
                    <a:pt x="5" y="7"/>
                  </a:lnTo>
                  <a:lnTo>
                    <a:pt x="6" y="1"/>
                  </a:lnTo>
                  <a:lnTo>
                    <a:pt x="12" y="0"/>
                  </a:lnTo>
                  <a:lnTo>
                    <a:pt x="20" y="4"/>
                  </a:lnTo>
                  <a:lnTo>
                    <a:pt x="20" y="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12" name="Freeform 204">
              <a:extLst>
                <a:ext uri="{FF2B5EF4-FFF2-40B4-BE49-F238E27FC236}">
                  <a16:creationId xmlns:a16="http://schemas.microsoft.com/office/drawing/2014/main" id="{7B889BC3-3880-4DBA-A3FA-7B1E314CA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0798" y="3287521"/>
              <a:ext cx="152367" cy="149191"/>
            </a:xfrm>
            <a:custGeom>
              <a:avLst/>
              <a:gdLst>
                <a:gd name="T0" fmla="*/ 50 w 96"/>
                <a:gd name="T1" fmla="*/ 73 h 94"/>
                <a:gd name="T2" fmla="*/ 21 w 96"/>
                <a:gd name="T3" fmla="*/ 94 h 94"/>
                <a:gd name="T4" fmla="*/ 3 w 96"/>
                <a:gd name="T5" fmla="*/ 86 h 94"/>
                <a:gd name="T6" fmla="*/ 3 w 96"/>
                <a:gd name="T7" fmla="*/ 86 h 94"/>
                <a:gd name="T8" fmla="*/ 4 w 96"/>
                <a:gd name="T9" fmla="*/ 83 h 94"/>
                <a:gd name="T10" fmla="*/ 3 w 96"/>
                <a:gd name="T11" fmla="*/ 75 h 94"/>
                <a:gd name="T12" fmla="*/ 6 w 96"/>
                <a:gd name="T13" fmla="*/ 65 h 94"/>
                <a:gd name="T14" fmla="*/ 14 w 96"/>
                <a:gd name="T15" fmla="*/ 57 h 94"/>
                <a:gd name="T16" fmla="*/ 10 w 96"/>
                <a:gd name="T17" fmla="*/ 50 h 94"/>
                <a:gd name="T18" fmla="*/ 3 w 96"/>
                <a:gd name="T19" fmla="*/ 49 h 94"/>
                <a:gd name="T20" fmla="*/ 0 w 96"/>
                <a:gd name="T21" fmla="*/ 35 h 94"/>
                <a:gd name="T22" fmla="*/ 3 w 96"/>
                <a:gd name="T23" fmla="*/ 26 h 94"/>
                <a:gd name="T24" fmla="*/ 7 w 96"/>
                <a:gd name="T25" fmla="*/ 23 h 94"/>
                <a:gd name="T26" fmla="*/ 10 w 96"/>
                <a:gd name="T27" fmla="*/ 18 h 94"/>
                <a:gd name="T28" fmla="*/ 9 w 96"/>
                <a:gd name="T29" fmla="*/ 8 h 94"/>
                <a:gd name="T30" fmla="*/ 15 w 96"/>
                <a:gd name="T31" fmla="*/ 12 h 94"/>
                <a:gd name="T32" fmla="*/ 32 w 96"/>
                <a:gd name="T33" fmla="*/ 6 h 94"/>
                <a:gd name="T34" fmla="*/ 41 w 96"/>
                <a:gd name="T35" fmla="*/ 9 h 94"/>
                <a:gd name="T36" fmla="*/ 53 w 96"/>
                <a:gd name="T37" fmla="*/ 9 h 94"/>
                <a:gd name="T38" fmla="*/ 70 w 96"/>
                <a:gd name="T39" fmla="*/ 3 h 94"/>
                <a:gd name="T40" fmla="*/ 79 w 96"/>
                <a:gd name="T41" fmla="*/ 3 h 94"/>
                <a:gd name="T42" fmla="*/ 96 w 96"/>
                <a:gd name="T43" fmla="*/ 0 h 94"/>
                <a:gd name="T44" fmla="*/ 90 w 96"/>
                <a:gd name="T45" fmla="*/ 12 h 94"/>
                <a:gd name="T46" fmla="*/ 82 w 96"/>
                <a:gd name="T47" fmla="*/ 17 h 94"/>
                <a:gd name="T48" fmla="*/ 86 w 96"/>
                <a:gd name="T49" fmla="*/ 30 h 94"/>
                <a:gd name="T50" fmla="*/ 83 w 96"/>
                <a:gd name="T51" fmla="*/ 53 h 94"/>
                <a:gd name="T52" fmla="*/ 50 w 96"/>
                <a:gd name="T53" fmla="*/ 73 h 94"/>
                <a:gd name="T54" fmla="*/ 50 w 96"/>
                <a:gd name="T55" fmla="*/ 7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6" h="94">
                  <a:moveTo>
                    <a:pt x="50" y="73"/>
                  </a:moveTo>
                  <a:lnTo>
                    <a:pt x="21" y="94"/>
                  </a:lnTo>
                  <a:lnTo>
                    <a:pt x="3" y="86"/>
                  </a:lnTo>
                  <a:lnTo>
                    <a:pt x="3" y="86"/>
                  </a:lnTo>
                  <a:lnTo>
                    <a:pt x="4" y="83"/>
                  </a:lnTo>
                  <a:lnTo>
                    <a:pt x="3" y="75"/>
                  </a:lnTo>
                  <a:lnTo>
                    <a:pt x="6" y="65"/>
                  </a:lnTo>
                  <a:lnTo>
                    <a:pt x="14" y="57"/>
                  </a:lnTo>
                  <a:lnTo>
                    <a:pt x="10" y="50"/>
                  </a:lnTo>
                  <a:lnTo>
                    <a:pt x="3" y="49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3"/>
                  </a:lnTo>
                  <a:lnTo>
                    <a:pt x="10" y="18"/>
                  </a:lnTo>
                  <a:lnTo>
                    <a:pt x="9" y="8"/>
                  </a:lnTo>
                  <a:lnTo>
                    <a:pt x="15" y="12"/>
                  </a:lnTo>
                  <a:lnTo>
                    <a:pt x="32" y="6"/>
                  </a:lnTo>
                  <a:lnTo>
                    <a:pt x="41" y="9"/>
                  </a:lnTo>
                  <a:lnTo>
                    <a:pt x="53" y="9"/>
                  </a:lnTo>
                  <a:lnTo>
                    <a:pt x="70" y="3"/>
                  </a:lnTo>
                  <a:lnTo>
                    <a:pt x="79" y="3"/>
                  </a:lnTo>
                  <a:lnTo>
                    <a:pt x="96" y="0"/>
                  </a:lnTo>
                  <a:lnTo>
                    <a:pt x="90" y="12"/>
                  </a:lnTo>
                  <a:lnTo>
                    <a:pt x="82" y="17"/>
                  </a:lnTo>
                  <a:lnTo>
                    <a:pt x="86" y="30"/>
                  </a:lnTo>
                  <a:lnTo>
                    <a:pt x="83" y="53"/>
                  </a:lnTo>
                  <a:lnTo>
                    <a:pt x="50" y="73"/>
                  </a:lnTo>
                  <a:lnTo>
                    <a:pt x="50" y="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13" name="Freeform 206">
              <a:extLst>
                <a:ext uri="{FF2B5EF4-FFF2-40B4-BE49-F238E27FC236}">
                  <a16:creationId xmlns:a16="http://schemas.microsoft.com/office/drawing/2014/main" id="{F27770C3-309B-4101-8796-01E75DB32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7991" y="3704939"/>
              <a:ext cx="271403" cy="482490"/>
            </a:xfrm>
            <a:custGeom>
              <a:avLst/>
              <a:gdLst>
                <a:gd name="T0" fmla="*/ 168 w 171"/>
                <a:gd name="T1" fmla="*/ 72 h 304"/>
                <a:gd name="T2" fmla="*/ 171 w 171"/>
                <a:gd name="T3" fmla="*/ 148 h 304"/>
                <a:gd name="T4" fmla="*/ 157 w 171"/>
                <a:gd name="T5" fmla="*/ 146 h 304"/>
                <a:gd name="T6" fmla="*/ 149 w 171"/>
                <a:gd name="T7" fmla="*/ 161 h 304"/>
                <a:gd name="T8" fmla="*/ 146 w 171"/>
                <a:gd name="T9" fmla="*/ 172 h 304"/>
                <a:gd name="T10" fmla="*/ 149 w 171"/>
                <a:gd name="T11" fmla="*/ 177 h 304"/>
                <a:gd name="T12" fmla="*/ 143 w 171"/>
                <a:gd name="T13" fmla="*/ 183 h 304"/>
                <a:gd name="T14" fmla="*/ 146 w 171"/>
                <a:gd name="T15" fmla="*/ 191 h 304"/>
                <a:gd name="T16" fmla="*/ 142 w 171"/>
                <a:gd name="T17" fmla="*/ 198 h 304"/>
                <a:gd name="T18" fmla="*/ 140 w 171"/>
                <a:gd name="T19" fmla="*/ 206 h 304"/>
                <a:gd name="T20" fmla="*/ 146 w 171"/>
                <a:gd name="T21" fmla="*/ 204 h 304"/>
                <a:gd name="T22" fmla="*/ 149 w 171"/>
                <a:gd name="T23" fmla="*/ 211 h 304"/>
                <a:gd name="T24" fmla="*/ 150 w 171"/>
                <a:gd name="T25" fmla="*/ 223 h 304"/>
                <a:gd name="T26" fmla="*/ 156 w 171"/>
                <a:gd name="T27" fmla="*/ 228 h 304"/>
                <a:gd name="T28" fmla="*/ 156 w 171"/>
                <a:gd name="T29" fmla="*/ 233 h 304"/>
                <a:gd name="T30" fmla="*/ 146 w 171"/>
                <a:gd name="T31" fmla="*/ 237 h 304"/>
                <a:gd name="T32" fmla="*/ 138 w 171"/>
                <a:gd name="T33" fmla="*/ 244 h 304"/>
                <a:gd name="T34" fmla="*/ 126 w 171"/>
                <a:gd name="T35" fmla="*/ 265 h 304"/>
                <a:gd name="T36" fmla="*/ 110 w 171"/>
                <a:gd name="T37" fmla="*/ 274 h 304"/>
                <a:gd name="T38" fmla="*/ 94 w 171"/>
                <a:gd name="T39" fmla="*/ 272 h 304"/>
                <a:gd name="T40" fmla="*/ 89 w 171"/>
                <a:gd name="T41" fmla="*/ 274 h 304"/>
                <a:gd name="T42" fmla="*/ 91 w 171"/>
                <a:gd name="T43" fmla="*/ 281 h 304"/>
                <a:gd name="T44" fmla="*/ 82 w 171"/>
                <a:gd name="T45" fmla="*/ 288 h 304"/>
                <a:gd name="T46" fmla="*/ 75 w 171"/>
                <a:gd name="T47" fmla="*/ 295 h 304"/>
                <a:gd name="T48" fmla="*/ 54 w 171"/>
                <a:gd name="T49" fmla="*/ 302 h 304"/>
                <a:gd name="T50" fmla="*/ 50 w 171"/>
                <a:gd name="T51" fmla="*/ 298 h 304"/>
                <a:gd name="T52" fmla="*/ 47 w 171"/>
                <a:gd name="T53" fmla="*/ 297 h 304"/>
                <a:gd name="T54" fmla="*/ 44 w 171"/>
                <a:gd name="T55" fmla="*/ 303 h 304"/>
                <a:gd name="T56" fmla="*/ 30 w 171"/>
                <a:gd name="T57" fmla="*/ 304 h 304"/>
                <a:gd name="T58" fmla="*/ 32 w 171"/>
                <a:gd name="T59" fmla="*/ 299 h 304"/>
                <a:gd name="T60" fmla="*/ 27 w 171"/>
                <a:gd name="T61" fmla="*/ 286 h 304"/>
                <a:gd name="T62" fmla="*/ 25 w 171"/>
                <a:gd name="T63" fmla="*/ 278 h 304"/>
                <a:gd name="T64" fmla="*/ 18 w 171"/>
                <a:gd name="T65" fmla="*/ 274 h 304"/>
                <a:gd name="T66" fmla="*/ 7 w 171"/>
                <a:gd name="T67" fmla="*/ 263 h 304"/>
                <a:gd name="T68" fmla="*/ 11 w 171"/>
                <a:gd name="T69" fmla="*/ 254 h 304"/>
                <a:gd name="T70" fmla="*/ 19 w 171"/>
                <a:gd name="T71" fmla="*/ 256 h 304"/>
                <a:gd name="T72" fmla="*/ 24 w 171"/>
                <a:gd name="T73" fmla="*/ 255 h 304"/>
                <a:gd name="T74" fmla="*/ 33 w 171"/>
                <a:gd name="T75" fmla="*/ 255 h 304"/>
                <a:gd name="T76" fmla="*/ 24 w 171"/>
                <a:gd name="T77" fmla="*/ 238 h 304"/>
                <a:gd name="T78" fmla="*/ 24 w 171"/>
                <a:gd name="T79" fmla="*/ 225 h 304"/>
                <a:gd name="T80" fmla="*/ 23 w 171"/>
                <a:gd name="T81" fmla="*/ 213 h 304"/>
                <a:gd name="T82" fmla="*/ 16 w 171"/>
                <a:gd name="T83" fmla="*/ 200 h 304"/>
                <a:gd name="T84" fmla="*/ 18 w 171"/>
                <a:gd name="T85" fmla="*/ 191 h 304"/>
                <a:gd name="T86" fmla="*/ 6 w 171"/>
                <a:gd name="T87" fmla="*/ 191 h 304"/>
                <a:gd name="T88" fmla="*/ 6 w 171"/>
                <a:gd name="T89" fmla="*/ 179 h 304"/>
                <a:gd name="T90" fmla="*/ 0 w 171"/>
                <a:gd name="T91" fmla="*/ 171 h 304"/>
                <a:gd name="T92" fmla="*/ 6 w 171"/>
                <a:gd name="T93" fmla="*/ 146 h 304"/>
                <a:gd name="T94" fmla="*/ 27 w 171"/>
                <a:gd name="T95" fmla="*/ 129 h 304"/>
                <a:gd name="T96" fmla="*/ 28 w 171"/>
                <a:gd name="T97" fmla="*/ 104 h 304"/>
                <a:gd name="T98" fmla="*/ 33 w 171"/>
                <a:gd name="T99" fmla="*/ 66 h 304"/>
                <a:gd name="T100" fmla="*/ 37 w 171"/>
                <a:gd name="T101" fmla="*/ 57 h 304"/>
                <a:gd name="T102" fmla="*/ 29 w 171"/>
                <a:gd name="T103" fmla="*/ 51 h 304"/>
                <a:gd name="T104" fmla="*/ 29 w 171"/>
                <a:gd name="T105" fmla="*/ 45 h 304"/>
                <a:gd name="T106" fmla="*/ 23 w 171"/>
                <a:gd name="T107" fmla="*/ 40 h 304"/>
                <a:gd name="T108" fmla="*/ 18 w 171"/>
                <a:gd name="T109" fmla="*/ 10 h 304"/>
                <a:gd name="T110" fmla="*/ 34 w 171"/>
                <a:gd name="T111" fmla="*/ 0 h 304"/>
                <a:gd name="T112" fmla="*/ 101 w 171"/>
                <a:gd name="T113" fmla="*/ 36 h 304"/>
                <a:gd name="T114" fmla="*/ 168 w 171"/>
                <a:gd name="T115" fmla="*/ 72 h 304"/>
                <a:gd name="T116" fmla="*/ 168 w 171"/>
                <a:gd name="T117" fmla="*/ 7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1" h="304">
                  <a:moveTo>
                    <a:pt x="168" y="72"/>
                  </a:moveTo>
                  <a:lnTo>
                    <a:pt x="171" y="148"/>
                  </a:lnTo>
                  <a:lnTo>
                    <a:pt x="157" y="146"/>
                  </a:lnTo>
                  <a:lnTo>
                    <a:pt x="149" y="161"/>
                  </a:lnTo>
                  <a:lnTo>
                    <a:pt x="146" y="172"/>
                  </a:lnTo>
                  <a:lnTo>
                    <a:pt x="149" y="177"/>
                  </a:lnTo>
                  <a:lnTo>
                    <a:pt x="143" y="183"/>
                  </a:lnTo>
                  <a:lnTo>
                    <a:pt x="146" y="191"/>
                  </a:lnTo>
                  <a:lnTo>
                    <a:pt x="142" y="198"/>
                  </a:lnTo>
                  <a:lnTo>
                    <a:pt x="140" y="206"/>
                  </a:lnTo>
                  <a:lnTo>
                    <a:pt x="146" y="204"/>
                  </a:lnTo>
                  <a:lnTo>
                    <a:pt x="149" y="211"/>
                  </a:lnTo>
                  <a:lnTo>
                    <a:pt x="150" y="223"/>
                  </a:lnTo>
                  <a:lnTo>
                    <a:pt x="156" y="228"/>
                  </a:lnTo>
                  <a:lnTo>
                    <a:pt x="156" y="233"/>
                  </a:lnTo>
                  <a:lnTo>
                    <a:pt x="146" y="237"/>
                  </a:lnTo>
                  <a:lnTo>
                    <a:pt x="138" y="244"/>
                  </a:lnTo>
                  <a:lnTo>
                    <a:pt x="126" y="265"/>
                  </a:lnTo>
                  <a:lnTo>
                    <a:pt x="110" y="274"/>
                  </a:lnTo>
                  <a:lnTo>
                    <a:pt x="94" y="272"/>
                  </a:lnTo>
                  <a:lnTo>
                    <a:pt x="89" y="274"/>
                  </a:lnTo>
                  <a:lnTo>
                    <a:pt x="91" y="281"/>
                  </a:lnTo>
                  <a:lnTo>
                    <a:pt x="82" y="288"/>
                  </a:lnTo>
                  <a:lnTo>
                    <a:pt x="75" y="295"/>
                  </a:lnTo>
                  <a:lnTo>
                    <a:pt x="54" y="302"/>
                  </a:lnTo>
                  <a:lnTo>
                    <a:pt x="50" y="298"/>
                  </a:lnTo>
                  <a:lnTo>
                    <a:pt x="47" y="297"/>
                  </a:lnTo>
                  <a:lnTo>
                    <a:pt x="44" y="303"/>
                  </a:lnTo>
                  <a:lnTo>
                    <a:pt x="30" y="304"/>
                  </a:lnTo>
                  <a:lnTo>
                    <a:pt x="32" y="299"/>
                  </a:lnTo>
                  <a:lnTo>
                    <a:pt x="27" y="286"/>
                  </a:lnTo>
                  <a:lnTo>
                    <a:pt x="25" y="278"/>
                  </a:lnTo>
                  <a:lnTo>
                    <a:pt x="18" y="274"/>
                  </a:lnTo>
                  <a:lnTo>
                    <a:pt x="7" y="263"/>
                  </a:lnTo>
                  <a:lnTo>
                    <a:pt x="11" y="254"/>
                  </a:lnTo>
                  <a:lnTo>
                    <a:pt x="19" y="256"/>
                  </a:lnTo>
                  <a:lnTo>
                    <a:pt x="24" y="255"/>
                  </a:lnTo>
                  <a:lnTo>
                    <a:pt x="33" y="255"/>
                  </a:lnTo>
                  <a:lnTo>
                    <a:pt x="24" y="238"/>
                  </a:lnTo>
                  <a:lnTo>
                    <a:pt x="24" y="225"/>
                  </a:lnTo>
                  <a:lnTo>
                    <a:pt x="23" y="213"/>
                  </a:lnTo>
                  <a:lnTo>
                    <a:pt x="16" y="200"/>
                  </a:lnTo>
                  <a:lnTo>
                    <a:pt x="18" y="191"/>
                  </a:lnTo>
                  <a:lnTo>
                    <a:pt x="6" y="191"/>
                  </a:lnTo>
                  <a:lnTo>
                    <a:pt x="6" y="179"/>
                  </a:lnTo>
                  <a:lnTo>
                    <a:pt x="0" y="171"/>
                  </a:lnTo>
                  <a:lnTo>
                    <a:pt x="6" y="146"/>
                  </a:lnTo>
                  <a:lnTo>
                    <a:pt x="27" y="129"/>
                  </a:lnTo>
                  <a:lnTo>
                    <a:pt x="28" y="104"/>
                  </a:lnTo>
                  <a:lnTo>
                    <a:pt x="33" y="66"/>
                  </a:lnTo>
                  <a:lnTo>
                    <a:pt x="37" y="57"/>
                  </a:lnTo>
                  <a:lnTo>
                    <a:pt x="29" y="51"/>
                  </a:lnTo>
                  <a:lnTo>
                    <a:pt x="29" y="45"/>
                  </a:lnTo>
                  <a:lnTo>
                    <a:pt x="23" y="40"/>
                  </a:lnTo>
                  <a:lnTo>
                    <a:pt x="18" y="10"/>
                  </a:lnTo>
                  <a:lnTo>
                    <a:pt x="34" y="0"/>
                  </a:lnTo>
                  <a:lnTo>
                    <a:pt x="101" y="36"/>
                  </a:lnTo>
                  <a:lnTo>
                    <a:pt x="168" y="72"/>
                  </a:lnTo>
                  <a:lnTo>
                    <a:pt x="168" y="7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14" name="Freeform 207">
              <a:extLst>
                <a:ext uri="{FF2B5EF4-FFF2-40B4-BE49-F238E27FC236}">
                  <a16:creationId xmlns:a16="http://schemas.microsoft.com/office/drawing/2014/main" id="{DBB9A5DC-62A6-4C98-9AB0-BCEEE55B0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7708" y="4077915"/>
              <a:ext cx="52375" cy="153952"/>
            </a:xfrm>
            <a:custGeom>
              <a:avLst/>
              <a:gdLst>
                <a:gd name="T0" fmla="*/ 17 w 33"/>
                <a:gd name="T1" fmla="*/ 1 h 97"/>
                <a:gd name="T2" fmla="*/ 14 w 33"/>
                <a:gd name="T3" fmla="*/ 11 h 97"/>
                <a:gd name="T4" fmla="*/ 20 w 33"/>
                <a:gd name="T5" fmla="*/ 16 h 97"/>
                <a:gd name="T6" fmla="*/ 25 w 33"/>
                <a:gd name="T7" fmla="*/ 23 h 97"/>
                <a:gd name="T8" fmla="*/ 25 w 33"/>
                <a:gd name="T9" fmla="*/ 33 h 97"/>
                <a:gd name="T10" fmla="*/ 29 w 33"/>
                <a:gd name="T11" fmla="*/ 36 h 97"/>
                <a:gd name="T12" fmla="*/ 28 w 33"/>
                <a:gd name="T13" fmla="*/ 80 h 97"/>
                <a:gd name="T14" fmla="*/ 33 w 33"/>
                <a:gd name="T15" fmla="*/ 93 h 97"/>
                <a:gd name="T16" fmla="*/ 20 w 33"/>
                <a:gd name="T17" fmla="*/ 97 h 97"/>
                <a:gd name="T18" fmla="*/ 15 w 33"/>
                <a:gd name="T19" fmla="*/ 91 h 97"/>
                <a:gd name="T20" fmla="*/ 11 w 33"/>
                <a:gd name="T21" fmla="*/ 79 h 97"/>
                <a:gd name="T22" fmla="*/ 9 w 33"/>
                <a:gd name="T23" fmla="*/ 69 h 97"/>
                <a:gd name="T24" fmla="*/ 14 w 33"/>
                <a:gd name="T25" fmla="*/ 52 h 97"/>
                <a:gd name="T26" fmla="*/ 9 w 33"/>
                <a:gd name="T27" fmla="*/ 45 h 97"/>
                <a:gd name="T28" fmla="*/ 8 w 33"/>
                <a:gd name="T29" fmla="*/ 30 h 97"/>
                <a:gd name="T30" fmla="*/ 8 w 33"/>
                <a:gd name="T31" fmla="*/ 16 h 97"/>
                <a:gd name="T32" fmla="*/ 0 w 33"/>
                <a:gd name="T33" fmla="*/ 6 h 97"/>
                <a:gd name="T34" fmla="*/ 2 w 33"/>
                <a:gd name="T35" fmla="*/ 0 h 97"/>
                <a:gd name="T36" fmla="*/ 17 w 33"/>
                <a:gd name="T37" fmla="*/ 1 h 97"/>
                <a:gd name="T38" fmla="*/ 17 w 33"/>
                <a:gd name="T39" fmla="*/ 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" h="97">
                  <a:moveTo>
                    <a:pt x="17" y="1"/>
                  </a:moveTo>
                  <a:lnTo>
                    <a:pt x="14" y="11"/>
                  </a:lnTo>
                  <a:lnTo>
                    <a:pt x="20" y="16"/>
                  </a:lnTo>
                  <a:lnTo>
                    <a:pt x="25" y="23"/>
                  </a:lnTo>
                  <a:lnTo>
                    <a:pt x="25" y="33"/>
                  </a:lnTo>
                  <a:lnTo>
                    <a:pt x="29" y="36"/>
                  </a:lnTo>
                  <a:lnTo>
                    <a:pt x="28" y="80"/>
                  </a:lnTo>
                  <a:lnTo>
                    <a:pt x="33" y="93"/>
                  </a:lnTo>
                  <a:lnTo>
                    <a:pt x="20" y="97"/>
                  </a:lnTo>
                  <a:lnTo>
                    <a:pt x="15" y="91"/>
                  </a:lnTo>
                  <a:lnTo>
                    <a:pt x="11" y="79"/>
                  </a:lnTo>
                  <a:lnTo>
                    <a:pt x="9" y="69"/>
                  </a:lnTo>
                  <a:lnTo>
                    <a:pt x="14" y="52"/>
                  </a:lnTo>
                  <a:lnTo>
                    <a:pt x="9" y="45"/>
                  </a:lnTo>
                  <a:lnTo>
                    <a:pt x="8" y="30"/>
                  </a:lnTo>
                  <a:lnTo>
                    <a:pt x="8" y="16"/>
                  </a:lnTo>
                  <a:lnTo>
                    <a:pt x="0" y="6"/>
                  </a:lnTo>
                  <a:lnTo>
                    <a:pt x="2" y="0"/>
                  </a:lnTo>
                  <a:lnTo>
                    <a:pt x="17" y="1"/>
                  </a:lnTo>
                  <a:lnTo>
                    <a:pt x="17" y="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15" name="Freeform 208">
              <a:extLst>
                <a:ext uri="{FF2B5EF4-FFF2-40B4-BE49-F238E27FC236}">
                  <a16:creationId xmlns:a16="http://schemas.microsoft.com/office/drawing/2014/main" id="{F9A53E73-7654-4B7D-8021-8634B2FA9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4613" y="3795405"/>
              <a:ext cx="230137" cy="444399"/>
            </a:xfrm>
            <a:custGeom>
              <a:avLst/>
              <a:gdLst>
                <a:gd name="T0" fmla="*/ 125 w 145"/>
                <a:gd name="T1" fmla="*/ 114 h 280"/>
                <a:gd name="T2" fmla="*/ 95 w 145"/>
                <a:gd name="T3" fmla="*/ 133 h 280"/>
                <a:gd name="T4" fmla="*/ 85 w 145"/>
                <a:gd name="T5" fmla="*/ 147 h 280"/>
                <a:gd name="T6" fmla="*/ 72 w 145"/>
                <a:gd name="T7" fmla="*/ 133 h 280"/>
                <a:gd name="T8" fmla="*/ 58 w 145"/>
                <a:gd name="T9" fmla="*/ 154 h 280"/>
                <a:gd name="T10" fmla="*/ 48 w 145"/>
                <a:gd name="T11" fmla="*/ 199 h 280"/>
                <a:gd name="T12" fmla="*/ 61 w 145"/>
                <a:gd name="T13" fmla="*/ 213 h 280"/>
                <a:gd name="T14" fmla="*/ 73 w 145"/>
                <a:gd name="T15" fmla="*/ 246 h 280"/>
                <a:gd name="T16" fmla="*/ 93 w 145"/>
                <a:gd name="T17" fmla="*/ 260 h 280"/>
                <a:gd name="T18" fmla="*/ 97 w 145"/>
                <a:gd name="T19" fmla="*/ 277 h 280"/>
                <a:gd name="T20" fmla="*/ 84 w 145"/>
                <a:gd name="T21" fmla="*/ 270 h 280"/>
                <a:gd name="T22" fmla="*/ 67 w 145"/>
                <a:gd name="T23" fmla="*/ 265 h 280"/>
                <a:gd name="T24" fmla="*/ 57 w 145"/>
                <a:gd name="T25" fmla="*/ 249 h 280"/>
                <a:gd name="T26" fmla="*/ 39 w 145"/>
                <a:gd name="T27" fmla="*/ 229 h 280"/>
                <a:gd name="T28" fmla="*/ 33 w 145"/>
                <a:gd name="T29" fmla="*/ 229 h 280"/>
                <a:gd name="T30" fmla="*/ 37 w 145"/>
                <a:gd name="T31" fmla="*/ 199 h 280"/>
                <a:gd name="T32" fmla="*/ 52 w 145"/>
                <a:gd name="T33" fmla="*/ 162 h 280"/>
                <a:gd name="T34" fmla="*/ 43 w 145"/>
                <a:gd name="T35" fmla="*/ 135 h 280"/>
                <a:gd name="T36" fmla="*/ 28 w 145"/>
                <a:gd name="T37" fmla="*/ 110 h 280"/>
                <a:gd name="T38" fmla="*/ 28 w 145"/>
                <a:gd name="T39" fmla="*/ 97 h 280"/>
                <a:gd name="T40" fmla="*/ 23 w 145"/>
                <a:gd name="T41" fmla="*/ 68 h 280"/>
                <a:gd name="T42" fmla="*/ 0 w 145"/>
                <a:gd name="T43" fmla="*/ 37 h 280"/>
                <a:gd name="T44" fmla="*/ 11 w 145"/>
                <a:gd name="T45" fmla="*/ 13 h 280"/>
                <a:gd name="T46" fmla="*/ 31 w 145"/>
                <a:gd name="T47" fmla="*/ 4 h 280"/>
                <a:gd name="T48" fmla="*/ 48 w 145"/>
                <a:gd name="T49" fmla="*/ 6 h 280"/>
                <a:gd name="T50" fmla="*/ 62 w 145"/>
                <a:gd name="T51" fmla="*/ 18 h 280"/>
                <a:gd name="T52" fmla="*/ 64 w 145"/>
                <a:gd name="T53" fmla="*/ 55 h 280"/>
                <a:gd name="T54" fmla="*/ 85 w 145"/>
                <a:gd name="T55" fmla="*/ 47 h 280"/>
                <a:gd name="T56" fmla="*/ 97 w 145"/>
                <a:gd name="T57" fmla="*/ 40 h 280"/>
                <a:gd name="T58" fmla="*/ 125 w 145"/>
                <a:gd name="T59" fmla="*/ 57 h 280"/>
                <a:gd name="T60" fmla="*/ 144 w 145"/>
                <a:gd name="T61" fmla="*/ 92 h 280"/>
                <a:gd name="T62" fmla="*/ 141 w 145"/>
                <a:gd name="T63" fmla="*/ 11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5" h="280">
                  <a:moveTo>
                    <a:pt x="141" y="117"/>
                  </a:moveTo>
                  <a:lnTo>
                    <a:pt x="125" y="114"/>
                  </a:lnTo>
                  <a:lnTo>
                    <a:pt x="104" y="117"/>
                  </a:lnTo>
                  <a:lnTo>
                    <a:pt x="95" y="133"/>
                  </a:lnTo>
                  <a:lnTo>
                    <a:pt x="101" y="156"/>
                  </a:lnTo>
                  <a:lnTo>
                    <a:pt x="85" y="147"/>
                  </a:lnTo>
                  <a:lnTo>
                    <a:pt x="71" y="148"/>
                  </a:lnTo>
                  <a:lnTo>
                    <a:pt x="72" y="133"/>
                  </a:lnTo>
                  <a:lnTo>
                    <a:pt x="58" y="133"/>
                  </a:lnTo>
                  <a:lnTo>
                    <a:pt x="58" y="154"/>
                  </a:lnTo>
                  <a:lnTo>
                    <a:pt x="52" y="182"/>
                  </a:lnTo>
                  <a:lnTo>
                    <a:pt x="48" y="199"/>
                  </a:lnTo>
                  <a:lnTo>
                    <a:pt x="50" y="212"/>
                  </a:lnTo>
                  <a:lnTo>
                    <a:pt x="61" y="213"/>
                  </a:lnTo>
                  <a:lnTo>
                    <a:pt x="68" y="230"/>
                  </a:lnTo>
                  <a:lnTo>
                    <a:pt x="73" y="246"/>
                  </a:lnTo>
                  <a:lnTo>
                    <a:pt x="82" y="257"/>
                  </a:lnTo>
                  <a:lnTo>
                    <a:pt x="93" y="260"/>
                  </a:lnTo>
                  <a:lnTo>
                    <a:pt x="102" y="270"/>
                  </a:lnTo>
                  <a:lnTo>
                    <a:pt x="97" y="277"/>
                  </a:lnTo>
                  <a:lnTo>
                    <a:pt x="86" y="280"/>
                  </a:lnTo>
                  <a:lnTo>
                    <a:pt x="84" y="270"/>
                  </a:lnTo>
                  <a:lnTo>
                    <a:pt x="70" y="262"/>
                  </a:lnTo>
                  <a:lnTo>
                    <a:pt x="67" y="265"/>
                  </a:lnTo>
                  <a:lnTo>
                    <a:pt x="60" y="258"/>
                  </a:lnTo>
                  <a:lnTo>
                    <a:pt x="57" y="249"/>
                  </a:lnTo>
                  <a:lnTo>
                    <a:pt x="48" y="237"/>
                  </a:lnTo>
                  <a:lnTo>
                    <a:pt x="39" y="229"/>
                  </a:lnTo>
                  <a:lnTo>
                    <a:pt x="37" y="240"/>
                  </a:lnTo>
                  <a:lnTo>
                    <a:pt x="33" y="229"/>
                  </a:lnTo>
                  <a:lnTo>
                    <a:pt x="34" y="217"/>
                  </a:lnTo>
                  <a:lnTo>
                    <a:pt x="37" y="199"/>
                  </a:lnTo>
                  <a:lnTo>
                    <a:pt x="44" y="180"/>
                  </a:lnTo>
                  <a:lnTo>
                    <a:pt x="52" y="162"/>
                  </a:lnTo>
                  <a:lnTo>
                    <a:pt x="44" y="144"/>
                  </a:lnTo>
                  <a:lnTo>
                    <a:pt x="43" y="135"/>
                  </a:lnTo>
                  <a:lnTo>
                    <a:pt x="40" y="125"/>
                  </a:lnTo>
                  <a:lnTo>
                    <a:pt x="28" y="110"/>
                  </a:lnTo>
                  <a:lnTo>
                    <a:pt x="22" y="100"/>
                  </a:lnTo>
                  <a:lnTo>
                    <a:pt x="28" y="97"/>
                  </a:lnTo>
                  <a:lnTo>
                    <a:pt x="31" y="80"/>
                  </a:lnTo>
                  <a:lnTo>
                    <a:pt x="23" y="68"/>
                  </a:lnTo>
                  <a:lnTo>
                    <a:pt x="11" y="54"/>
                  </a:lnTo>
                  <a:lnTo>
                    <a:pt x="0" y="37"/>
                  </a:lnTo>
                  <a:lnTo>
                    <a:pt x="7" y="34"/>
                  </a:lnTo>
                  <a:lnTo>
                    <a:pt x="11" y="13"/>
                  </a:lnTo>
                  <a:lnTo>
                    <a:pt x="23" y="12"/>
                  </a:lnTo>
                  <a:lnTo>
                    <a:pt x="31" y="4"/>
                  </a:lnTo>
                  <a:lnTo>
                    <a:pt x="40" y="0"/>
                  </a:lnTo>
                  <a:lnTo>
                    <a:pt x="48" y="6"/>
                  </a:lnTo>
                  <a:lnTo>
                    <a:pt x="51" y="17"/>
                  </a:lnTo>
                  <a:lnTo>
                    <a:pt x="62" y="18"/>
                  </a:lnTo>
                  <a:lnTo>
                    <a:pt x="61" y="37"/>
                  </a:lnTo>
                  <a:lnTo>
                    <a:pt x="64" y="55"/>
                  </a:lnTo>
                  <a:lnTo>
                    <a:pt x="79" y="43"/>
                  </a:lnTo>
                  <a:lnTo>
                    <a:pt x="85" y="47"/>
                  </a:lnTo>
                  <a:lnTo>
                    <a:pt x="95" y="46"/>
                  </a:lnTo>
                  <a:lnTo>
                    <a:pt x="97" y="40"/>
                  </a:lnTo>
                  <a:lnTo>
                    <a:pt x="110" y="41"/>
                  </a:lnTo>
                  <a:lnTo>
                    <a:pt x="125" y="57"/>
                  </a:lnTo>
                  <a:lnTo>
                    <a:pt x="128" y="75"/>
                  </a:lnTo>
                  <a:lnTo>
                    <a:pt x="144" y="92"/>
                  </a:lnTo>
                  <a:lnTo>
                    <a:pt x="145" y="108"/>
                  </a:lnTo>
                  <a:lnTo>
                    <a:pt x="141" y="117"/>
                  </a:lnTo>
                  <a:lnTo>
                    <a:pt x="141" y="11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16" name="Freeform 209">
              <a:extLst>
                <a:ext uri="{FF2B5EF4-FFF2-40B4-BE49-F238E27FC236}">
                  <a16:creationId xmlns:a16="http://schemas.microsoft.com/office/drawing/2014/main" id="{EAF51F9F-C394-4F9E-B934-0EFF685D15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2632" y="3174834"/>
              <a:ext cx="201568" cy="126971"/>
            </a:xfrm>
            <a:custGeom>
              <a:avLst/>
              <a:gdLst>
                <a:gd name="T0" fmla="*/ 50 w 127"/>
                <a:gd name="T1" fmla="*/ 14 h 80"/>
                <a:gd name="T2" fmla="*/ 46 w 127"/>
                <a:gd name="T3" fmla="*/ 20 h 80"/>
                <a:gd name="T4" fmla="*/ 28 w 127"/>
                <a:gd name="T5" fmla="*/ 17 h 80"/>
                <a:gd name="T6" fmla="*/ 30 w 127"/>
                <a:gd name="T7" fmla="*/ 27 h 80"/>
                <a:gd name="T8" fmla="*/ 46 w 127"/>
                <a:gd name="T9" fmla="*/ 26 h 80"/>
                <a:gd name="T10" fmla="*/ 67 w 127"/>
                <a:gd name="T11" fmla="*/ 32 h 80"/>
                <a:gd name="T12" fmla="*/ 96 w 127"/>
                <a:gd name="T13" fmla="*/ 29 h 80"/>
                <a:gd name="T14" fmla="*/ 105 w 127"/>
                <a:gd name="T15" fmla="*/ 47 h 80"/>
                <a:gd name="T16" fmla="*/ 109 w 127"/>
                <a:gd name="T17" fmla="*/ 45 h 80"/>
                <a:gd name="T18" fmla="*/ 120 w 127"/>
                <a:gd name="T19" fmla="*/ 49 h 80"/>
                <a:gd name="T20" fmla="*/ 122 w 127"/>
                <a:gd name="T21" fmla="*/ 57 h 80"/>
                <a:gd name="T22" fmla="*/ 127 w 127"/>
                <a:gd name="T23" fmla="*/ 67 h 80"/>
                <a:gd name="T24" fmla="*/ 111 w 127"/>
                <a:gd name="T25" fmla="*/ 67 h 80"/>
                <a:gd name="T26" fmla="*/ 100 w 127"/>
                <a:gd name="T27" fmla="*/ 66 h 80"/>
                <a:gd name="T28" fmla="*/ 92 w 127"/>
                <a:gd name="T29" fmla="*/ 74 h 80"/>
                <a:gd name="T30" fmla="*/ 85 w 127"/>
                <a:gd name="T31" fmla="*/ 76 h 80"/>
                <a:gd name="T32" fmla="*/ 81 w 127"/>
                <a:gd name="T33" fmla="*/ 80 h 80"/>
                <a:gd name="T34" fmla="*/ 74 w 127"/>
                <a:gd name="T35" fmla="*/ 74 h 80"/>
                <a:gd name="T36" fmla="*/ 71 w 127"/>
                <a:gd name="T37" fmla="*/ 58 h 80"/>
                <a:gd name="T38" fmla="*/ 65 w 127"/>
                <a:gd name="T39" fmla="*/ 57 h 80"/>
                <a:gd name="T40" fmla="*/ 66 w 127"/>
                <a:gd name="T41" fmla="*/ 51 h 80"/>
                <a:gd name="T42" fmla="*/ 56 w 127"/>
                <a:gd name="T43" fmla="*/ 47 h 80"/>
                <a:gd name="T44" fmla="*/ 51 w 127"/>
                <a:gd name="T45" fmla="*/ 54 h 80"/>
                <a:gd name="T46" fmla="*/ 51 w 127"/>
                <a:gd name="T47" fmla="*/ 61 h 80"/>
                <a:gd name="T48" fmla="*/ 50 w 127"/>
                <a:gd name="T49" fmla="*/ 64 h 80"/>
                <a:gd name="T50" fmla="*/ 40 w 127"/>
                <a:gd name="T51" fmla="*/ 64 h 80"/>
                <a:gd name="T52" fmla="*/ 38 w 127"/>
                <a:gd name="T53" fmla="*/ 72 h 80"/>
                <a:gd name="T54" fmla="*/ 31 w 127"/>
                <a:gd name="T55" fmla="*/ 68 h 80"/>
                <a:gd name="T56" fmla="*/ 22 w 127"/>
                <a:gd name="T57" fmla="*/ 74 h 80"/>
                <a:gd name="T58" fmla="*/ 16 w 127"/>
                <a:gd name="T59" fmla="*/ 73 h 80"/>
                <a:gd name="T60" fmla="*/ 20 w 127"/>
                <a:gd name="T61" fmla="*/ 54 h 80"/>
                <a:gd name="T62" fmla="*/ 13 w 127"/>
                <a:gd name="T63" fmla="*/ 39 h 80"/>
                <a:gd name="T64" fmla="*/ 0 w 127"/>
                <a:gd name="T65" fmla="*/ 34 h 80"/>
                <a:gd name="T66" fmla="*/ 3 w 127"/>
                <a:gd name="T67" fmla="*/ 26 h 80"/>
                <a:gd name="T68" fmla="*/ 15 w 127"/>
                <a:gd name="T69" fmla="*/ 27 h 80"/>
                <a:gd name="T70" fmla="*/ 20 w 127"/>
                <a:gd name="T71" fmla="*/ 17 h 80"/>
                <a:gd name="T72" fmla="*/ 21 w 127"/>
                <a:gd name="T73" fmla="*/ 5 h 80"/>
                <a:gd name="T74" fmla="*/ 40 w 127"/>
                <a:gd name="T75" fmla="*/ 0 h 80"/>
                <a:gd name="T76" fmla="*/ 40 w 127"/>
                <a:gd name="T77" fmla="*/ 9 h 80"/>
                <a:gd name="T78" fmla="*/ 44 w 127"/>
                <a:gd name="T79" fmla="*/ 14 h 80"/>
                <a:gd name="T80" fmla="*/ 50 w 127"/>
                <a:gd name="T81" fmla="*/ 14 h 80"/>
                <a:gd name="T82" fmla="*/ 50 w 127"/>
                <a:gd name="T83" fmla="*/ 1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7" h="80">
                  <a:moveTo>
                    <a:pt x="50" y="14"/>
                  </a:moveTo>
                  <a:lnTo>
                    <a:pt x="46" y="20"/>
                  </a:lnTo>
                  <a:lnTo>
                    <a:pt x="28" y="17"/>
                  </a:lnTo>
                  <a:lnTo>
                    <a:pt x="30" y="27"/>
                  </a:lnTo>
                  <a:lnTo>
                    <a:pt x="46" y="26"/>
                  </a:lnTo>
                  <a:lnTo>
                    <a:pt x="67" y="32"/>
                  </a:lnTo>
                  <a:lnTo>
                    <a:pt x="96" y="29"/>
                  </a:lnTo>
                  <a:lnTo>
                    <a:pt x="105" y="47"/>
                  </a:lnTo>
                  <a:lnTo>
                    <a:pt x="109" y="45"/>
                  </a:lnTo>
                  <a:lnTo>
                    <a:pt x="120" y="49"/>
                  </a:lnTo>
                  <a:lnTo>
                    <a:pt x="122" y="57"/>
                  </a:lnTo>
                  <a:lnTo>
                    <a:pt x="127" y="67"/>
                  </a:lnTo>
                  <a:lnTo>
                    <a:pt x="111" y="67"/>
                  </a:lnTo>
                  <a:lnTo>
                    <a:pt x="100" y="66"/>
                  </a:lnTo>
                  <a:lnTo>
                    <a:pt x="92" y="74"/>
                  </a:lnTo>
                  <a:lnTo>
                    <a:pt x="85" y="76"/>
                  </a:lnTo>
                  <a:lnTo>
                    <a:pt x="81" y="80"/>
                  </a:lnTo>
                  <a:lnTo>
                    <a:pt x="74" y="74"/>
                  </a:lnTo>
                  <a:lnTo>
                    <a:pt x="71" y="58"/>
                  </a:lnTo>
                  <a:lnTo>
                    <a:pt x="65" y="57"/>
                  </a:lnTo>
                  <a:lnTo>
                    <a:pt x="66" y="51"/>
                  </a:lnTo>
                  <a:lnTo>
                    <a:pt x="56" y="47"/>
                  </a:lnTo>
                  <a:lnTo>
                    <a:pt x="51" y="54"/>
                  </a:lnTo>
                  <a:lnTo>
                    <a:pt x="51" y="61"/>
                  </a:lnTo>
                  <a:lnTo>
                    <a:pt x="50" y="64"/>
                  </a:lnTo>
                  <a:lnTo>
                    <a:pt x="40" y="64"/>
                  </a:lnTo>
                  <a:lnTo>
                    <a:pt x="38" y="72"/>
                  </a:lnTo>
                  <a:lnTo>
                    <a:pt x="31" y="68"/>
                  </a:lnTo>
                  <a:lnTo>
                    <a:pt x="22" y="74"/>
                  </a:lnTo>
                  <a:lnTo>
                    <a:pt x="16" y="73"/>
                  </a:lnTo>
                  <a:lnTo>
                    <a:pt x="20" y="54"/>
                  </a:lnTo>
                  <a:lnTo>
                    <a:pt x="13" y="39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15" y="27"/>
                  </a:lnTo>
                  <a:lnTo>
                    <a:pt x="20" y="17"/>
                  </a:lnTo>
                  <a:lnTo>
                    <a:pt x="21" y="5"/>
                  </a:lnTo>
                  <a:lnTo>
                    <a:pt x="40" y="0"/>
                  </a:lnTo>
                  <a:lnTo>
                    <a:pt x="40" y="9"/>
                  </a:lnTo>
                  <a:lnTo>
                    <a:pt x="44" y="14"/>
                  </a:lnTo>
                  <a:lnTo>
                    <a:pt x="50" y="14"/>
                  </a:lnTo>
                  <a:lnTo>
                    <a:pt x="50" y="1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17" name="Freeform 210">
              <a:extLst>
                <a:ext uri="{FF2B5EF4-FFF2-40B4-BE49-F238E27FC236}">
                  <a16:creationId xmlns:a16="http://schemas.microsoft.com/office/drawing/2014/main" id="{3EFDDCB4-FB91-4928-99EA-3A43FF866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6955" y="3120871"/>
              <a:ext cx="376155" cy="225374"/>
            </a:xfrm>
            <a:custGeom>
              <a:avLst/>
              <a:gdLst>
                <a:gd name="T0" fmla="*/ 237 w 237"/>
                <a:gd name="T1" fmla="*/ 102 h 142"/>
                <a:gd name="T2" fmla="*/ 233 w 237"/>
                <a:gd name="T3" fmla="*/ 102 h 142"/>
                <a:gd name="T4" fmla="*/ 224 w 237"/>
                <a:gd name="T5" fmla="*/ 97 h 142"/>
                <a:gd name="T6" fmla="*/ 223 w 237"/>
                <a:gd name="T7" fmla="*/ 103 h 142"/>
                <a:gd name="T8" fmla="*/ 211 w 237"/>
                <a:gd name="T9" fmla="*/ 107 h 142"/>
                <a:gd name="T10" fmla="*/ 212 w 237"/>
                <a:gd name="T11" fmla="*/ 122 h 142"/>
                <a:gd name="T12" fmla="*/ 204 w 237"/>
                <a:gd name="T13" fmla="*/ 128 h 142"/>
                <a:gd name="T14" fmla="*/ 192 w 237"/>
                <a:gd name="T15" fmla="*/ 131 h 142"/>
                <a:gd name="T16" fmla="*/ 191 w 237"/>
                <a:gd name="T17" fmla="*/ 140 h 142"/>
                <a:gd name="T18" fmla="*/ 179 w 237"/>
                <a:gd name="T19" fmla="*/ 142 h 142"/>
                <a:gd name="T20" fmla="*/ 162 w 237"/>
                <a:gd name="T21" fmla="*/ 135 h 142"/>
                <a:gd name="T22" fmla="*/ 157 w 237"/>
                <a:gd name="T23" fmla="*/ 119 h 142"/>
                <a:gd name="T24" fmla="*/ 145 w 237"/>
                <a:gd name="T25" fmla="*/ 118 h 142"/>
                <a:gd name="T26" fmla="*/ 123 w 237"/>
                <a:gd name="T27" fmla="*/ 102 h 142"/>
                <a:gd name="T28" fmla="*/ 111 w 237"/>
                <a:gd name="T29" fmla="*/ 100 h 142"/>
                <a:gd name="T30" fmla="*/ 91 w 237"/>
                <a:gd name="T31" fmla="*/ 90 h 142"/>
                <a:gd name="T32" fmla="*/ 80 w 237"/>
                <a:gd name="T33" fmla="*/ 88 h 142"/>
                <a:gd name="T34" fmla="*/ 74 w 237"/>
                <a:gd name="T35" fmla="*/ 91 h 142"/>
                <a:gd name="T36" fmla="*/ 63 w 237"/>
                <a:gd name="T37" fmla="*/ 91 h 142"/>
                <a:gd name="T38" fmla="*/ 54 w 237"/>
                <a:gd name="T39" fmla="*/ 102 h 142"/>
                <a:gd name="T40" fmla="*/ 41 w 237"/>
                <a:gd name="T41" fmla="*/ 105 h 142"/>
                <a:gd name="T42" fmla="*/ 35 w 237"/>
                <a:gd name="T43" fmla="*/ 92 h 142"/>
                <a:gd name="T44" fmla="*/ 34 w 237"/>
                <a:gd name="T45" fmla="*/ 72 h 142"/>
                <a:gd name="T46" fmla="*/ 20 w 237"/>
                <a:gd name="T47" fmla="*/ 65 h 142"/>
                <a:gd name="T48" fmla="*/ 21 w 237"/>
                <a:gd name="T49" fmla="*/ 53 h 142"/>
                <a:gd name="T50" fmla="*/ 11 w 237"/>
                <a:gd name="T51" fmla="*/ 52 h 142"/>
                <a:gd name="T52" fmla="*/ 10 w 237"/>
                <a:gd name="T53" fmla="*/ 36 h 142"/>
                <a:gd name="T54" fmla="*/ 26 w 237"/>
                <a:gd name="T55" fmla="*/ 40 h 142"/>
                <a:gd name="T56" fmla="*/ 38 w 237"/>
                <a:gd name="T57" fmla="*/ 34 h 142"/>
                <a:gd name="T58" fmla="*/ 24 w 237"/>
                <a:gd name="T59" fmla="*/ 23 h 142"/>
                <a:gd name="T60" fmla="*/ 18 w 237"/>
                <a:gd name="T61" fmla="*/ 12 h 142"/>
                <a:gd name="T62" fmla="*/ 6 w 237"/>
                <a:gd name="T63" fmla="*/ 17 h 142"/>
                <a:gd name="T64" fmla="*/ 8 w 237"/>
                <a:gd name="T65" fmla="*/ 31 h 142"/>
                <a:gd name="T66" fmla="*/ 0 w 237"/>
                <a:gd name="T67" fmla="*/ 19 h 142"/>
                <a:gd name="T68" fmla="*/ 6 w 237"/>
                <a:gd name="T69" fmla="*/ 12 h 142"/>
                <a:gd name="T70" fmla="*/ 22 w 237"/>
                <a:gd name="T71" fmla="*/ 8 h 142"/>
                <a:gd name="T72" fmla="*/ 34 w 237"/>
                <a:gd name="T73" fmla="*/ 14 h 142"/>
                <a:gd name="T74" fmla="*/ 48 w 237"/>
                <a:gd name="T75" fmla="*/ 28 h 142"/>
                <a:gd name="T76" fmla="*/ 55 w 237"/>
                <a:gd name="T77" fmla="*/ 28 h 142"/>
                <a:gd name="T78" fmla="*/ 73 w 237"/>
                <a:gd name="T79" fmla="*/ 28 h 142"/>
                <a:gd name="T80" fmla="*/ 68 w 237"/>
                <a:gd name="T81" fmla="*/ 18 h 142"/>
                <a:gd name="T82" fmla="*/ 79 w 237"/>
                <a:gd name="T83" fmla="*/ 11 h 142"/>
                <a:gd name="T84" fmla="*/ 89 w 237"/>
                <a:gd name="T85" fmla="*/ 0 h 142"/>
                <a:gd name="T86" fmla="*/ 112 w 237"/>
                <a:gd name="T87" fmla="*/ 11 h 142"/>
                <a:gd name="T88" fmla="*/ 118 w 237"/>
                <a:gd name="T89" fmla="*/ 25 h 142"/>
                <a:gd name="T90" fmla="*/ 125 w 237"/>
                <a:gd name="T91" fmla="*/ 29 h 142"/>
                <a:gd name="T92" fmla="*/ 141 w 237"/>
                <a:gd name="T93" fmla="*/ 28 h 142"/>
                <a:gd name="T94" fmla="*/ 148 w 237"/>
                <a:gd name="T95" fmla="*/ 32 h 142"/>
                <a:gd name="T96" fmla="*/ 160 w 237"/>
                <a:gd name="T97" fmla="*/ 51 h 142"/>
                <a:gd name="T98" fmla="*/ 181 w 237"/>
                <a:gd name="T99" fmla="*/ 65 h 142"/>
                <a:gd name="T100" fmla="*/ 194 w 237"/>
                <a:gd name="T101" fmla="*/ 74 h 142"/>
                <a:gd name="T102" fmla="*/ 212 w 237"/>
                <a:gd name="T103" fmla="*/ 82 h 142"/>
                <a:gd name="T104" fmla="*/ 235 w 237"/>
                <a:gd name="T105" fmla="*/ 91 h 142"/>
                <a:gd name="T106" fmla="*/ 237 w 237"/>
                <a:gd name="T107" fmla="*/ 102 h 142"/>
                <a:gd name="T108" fmla="*/ 237 w 237"/>
                <a:gd name="T109" fmla="*/ 10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37" h="142">
                  <a:moveTo>
                    <a:pt x="237" y="102"/>
                  </a:moveTo>
                  <a:lnTo>
                    <a:pt x="233" y="102"/>
                  </a:lnTo>
                  <a:lnTo>
                    <a:pt x="224" y="97"/>
                  </a:lnTo>
                  <a:lnTo>
                    <a:pt x="223" y="103"/>
                  </a:lnTo>
                  <a:lnTo>
                    <a:pt x="211" y="107"/>
                  </a:lnTo>
                  <a:lnTo>
                    <a:pt x="212" y="122"/>
                  </a:lnTo>
                  <a:lnTo>
                    <a:pt x="204" y="128"/>
                  </a:lnTo>
                  <a:lnTo>
                    <a:pt x="192" y="131"/>
                  </a:lnTo>
                  <a:lnTo>
                    <a:pt x="191" y="140"/>
                  </a:lnTo>
                  <a:lnTo>
                    <a:pt x="179" y="142"/>
                  </a:lnTo>
                  <a:lnTo>
                    <a:pt x="162" y="135"/>
                  </a:lnTo>
                  <a:lnTo>
                    <a:pt x="157" y="119"/>
                  </a:lnTo>
                  <a:lnTo>
                    <a:pt x="145" y="118"/>
                  </a:lnTo>
                  <a:lnTo>
                    <a:pt x="123" y="102"/>
                  </a:lnTo>
                  <a:lnTo>
                    <a:pt x="111" y="100"/>
                  </a:lnTo>
                  <a:lnTo>
                    <a:pt x="91" y="90"/>
                  </a:lnTo>
                  <a:lnTo>
                    <a:pt x="80" y="88"/>
                  </a:lnTo>
                  <a:lnTo>
                    <a:pt x="74" y="91"/>
                  </a:lnTo>
                  <a:lnTo>
                    <a:pt x="63" y="91"/>
                  </a:lnTo>
                  <a:lnTo>
                    <a:pt x="54" y="102"/>
                  </a:lnTo>
                  <a:lnTo>
                    <a:pt x="41" y="105"/>
                  </a:lnTo>
                  <a:lnTo>
                    <a:pt x="35" y="92"/>
                  </a:lnTo>
                  <a:lnTo>
                    <a:pt x="34" y="72"/>
                  </a:lnTo>
                  <a:lnTo>
                    <a:pt x="20" y="65"/>
                  </a:lnTo>
                  <a:lnTo>
                    <a:pt x="21" y="53"/>
                  </a:lnTo>
                  <a:lnTo>
                    <a:pt x="11" y="52"/>
                  </a:lnTo>
                  <a:lnTo>
                    <a:pt x="10" y="36"/>
                  </a:lnTo>
                  <a:lnTo>
                    <a:pt x="26" y="40"/>
                  </a:lnTo>
                  <a:lnTo>
                    <a:pt x="38" y="34"/>
                  </a:lnTo>
                  <a:lnTo>
                    <a:pt x="24" y="23"/>
                  </a:lnTo>
                  <a:lnTo>
                    <a:pt x="18" y="12"/>
                  </a:lnTo>
                  <a:lnTo>
                    <a:pt x="6" y="17"/>
                  </a:lnTo>
                  <a:lnTo>
                    <a:pt x="8" y="31"/>
                  </a:lnTo>
                  <a:lnTo>
                    <a:pt x="0" y="19"/>
                  </a:lnTo>
                  <a:lnTo>
                    <a:pt x="6" y="12"/>
                  </a:lnTo>
                  <a:lnTo>
                    <a:pt x="22" y="8"/>
                  </a:lnTo>
                  <a:lnTo>
                    <a:pt x="34" y="14"/>
                  </a:lnTo>
                  <a:lnTo>
                    <a:pt x="48" y="28"/>
                  </a:lnTo>
                  <a:lnTo>
                    <a:pt x="55" y="28"/>
                  </a:lnTo>
                  <a:lnTo>
                    <a:pt x="73" y="28"/>
                  </a:lnTo>
                  <a:lnTo>
                    <a:pt x="68" y="18"/>
                  </a:lnTo>
                  <a:lnTo>
                    <a:pt x="79" y="11"/>
                  </a:lnTo>
                  <a:lnTo>
                    <a:pt x="89" y="0"/>
                  </a:lnTo>
                  <a:lnTo>
                    <a:pt x="112" y="11"/>
                  </a:lnTo>
                  <a:lnTo>
                    <a:pt x="118" y="25"/>
                  </a:lnTo>
                  <a:lnTo>
                    <a:pt x="125" y="29"/>
                  </a:lnTo>
                  <a:lnTo>
                    <a:pt x="141" y="28"/>
                  </a:lnTo>
                  <a:lnTo>
                    <a:pt x="148" y="32"/>
                  </a:lnTo>
                  <a:lnTo>
                    <a:pt x="160" y="51"/>
                  </a:lnTo>
                  <a:lnTo>
                    <a:pt x="181" y="65"/>
                  </a:lnTo>
                  <a:lnTo>
                    <a:pt x="194" y="74"/>
                  </a:lnTo>
                  <a:lnTo>
                    <a:pt x="212" y="82"/>
                  </a:lnTo>
                  <a:lnTo>
                    <a:pt x="235" y="91"/>
                  </a:lnTo>
                  <a:lnTo>
                    <a:pt x="237" y="102"/>
                  </a:lnTo>
                  <a:lnTo>
                    <a:pt x="237" y="10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18" name="Freeform 211">
              <a:extLst>
                <a:ext uri="{FF2B5EF4-FFF2-40B4-BE49-F238E27FC236}">
                  <a16:creationId xmlns:a16="http://schemas.microsoft.com/office/drawing/2014/main" id="{9538ACE0-E816-4B97-98AE-1C80AE8AE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8035" y="4661983"/>
              <a:ext cx="63486" cy="31743"/>
            </a:xfrm>
            <a:custGeom>
              <a:avLst/>
              <a:gdLst>
                <a:gd name="T0" fmla="*/ 1 w 40"/>
                <a:gd name="T1" fmla="*/ 20 h 20"/>
                <a:gd name="T2" fmla="*/ 1 w 40"/>
                <a:gd name="T3" fmla="*/ 15 h 20"/>
                <a:gd name="T4" fmla="*/ 0 w 40"/>
                <a:gd name="T5" fmla="*/ 11 h 20"/>
                <a:gd name="T6" fmla="*/ 2 w 40"/>
                <a:gd name="T7" fmla="*/ 7 h 20"/>
                <a:gd name="T8" fmla="*/ 17 w 40"/>
                <a:gd name="T9" fmla="*/ 2 h 20"/>
                <a:gd name="T10" fmla="*/ 29 w 40"/>
                <a:gd name="T11" fmla="*/ 2 h 20"/>
                <a:gd name="T12" fmla="*/ 34 w 40"/>
                <a:gd name="T13" fmla="*/ 0 h 20"/>
                <a:gd name="T14" fmla="*/ 40 w 40"/>
                <a:gd name="T15" fmla="*/ 2 h 20"/>
                <a:gd name="T16" fmla="*/ 34 w 40"/>
                <a:gd name="T17" fmla="*/ 7 h 20"/>
                <a:gd name="T18" fmla="*/ 15 w 40"/>
                <a:gd name="T19" fmla="*/ 15 h 20"/>
                <a:gd name="T20" fmla="*/ 1 w 40"/>
                <a:gd name="T21" fmla="*/ 20 h 20"/>
                <a:gd name="T22" fmla="*/ 1 w 40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20">
                  <a:moveTo>
                    <a:pt x="1" y="20"/>
                  </a:moveTo>
                  <a:lnTo>
                    <a:pt x="1" y="15"/>
                  </a:lnTo>
                  <a:lnTo>
                    <a:pt x="0" y="11"/>
                  </a:lnTo>
                  <a:lnTo>
                    <a:pt x="2" y="7"/>
                  </a:lnTo>
                  <a:lnTo>
                    <a:pt x="17" y="2"/>
                  </a:lnTo>
                  <a:lnTo>
                    <a:pt x="29" y="2"/>
                  </a:lnTo>
                  <a:lnTo>
                    <a:pt x="34" y="0"/>
                  </a:lnTo>
                  <a:lnTo>
                    <a:pt x="40" y="2"/>
                  </a:lnTo>
                  <a:lnTo>
                    <a:pt x="34" y="7"/>
                  </a:lnTo>
                  <a:lnTo>
                    <a:pt x="15" y="15"/>
                  </a:lnTo>
                  <a:lnTo>
                    <a:pt x="1" y="20"/>
                  </a:lnTo>
                  <a:lnTo>
                    <a:pt x="1" y="2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19" name="Freeform 212">
              <a:extLst>
                <a:ext uri="{FF2B5EF4-FFF2-40B4-BE49-F238E27FC236}">
                  <a16:creationId xmlns:a16="http://schemas.microsoft.com/office/drawing/2014/main" id="{0EDBA70F-7B2D-481E-BE6C-9652265B8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9753" y="3282759"/>
              <a:ext cx="101578" cy="214263"/>
            </a:xfrm>
            <a:custGeom>
              <a:avLst/>
              <a:gdLst>
                <a:gd name="T0" fmla="*/ 64 w 64"/>
                <a:gd name="T1" fmla="*/ 80 h 135"/>
                <a:gd name="T2" fmla="*/ 63 w 64"/>
                <a:gd name="T3" fmla="*/ 95 h 135"/>
                <a:gd name="T4" fmla="*/ 55 w 64"/>
                <a:gd name="T5" fmla="*/ 100 h 135"/>
                <a:gd name="T6" fmla="*/ 51 w 64"/>
                <a:gd name="T7" fmla="*/ 107 h 135"/>
                <a:gd name="T8" fmla="*/ 40 w 64"/>
                <a:gd name="T9" fmla="*/ 115 h 135"/>
                <a:gd name="T10" fmla="*/ 42 w 64"/>
                <a:gd name="T11" fmla="*/ 122 h 135"/>
                <a:gd name="T12" fmla="*/ 41 w 64"/>
                <a:gd name="T13" fmla="*/ 130 h 135"/>
                <a:gd name="T14" fmla="*/ 33 w 64"/>
                <a:gd name="T15" fmla="*/ 135 h 135"/>
                <a:gd name="T16" fmla="*/ 25 w 64"/>
                <a:gd name="T17" fmla="*/ 100 h 135"/>
                <a:gd name="T18" fmla="*/ 15 w 64"/>
                <a:gd name="T19" fmla="*/ 92 h 135"/>
                <a:gd name="T20" fmla="*/ 15 w 64"/>
                <a:gd name="T21" fmla="*/ 88 h 135"/>
                <a:gd name="T22" fmla="*/ 1 w 64"/>
                <a:gd name="T23" fmla="*/ 77 h 135"/>
                <a:gd name="T24" fmla="*/ 0 w 64"/>
                <a:gd name="T25" fmla="*/ 63 h 135"/>
                <a:gd name="T26" fmla="*/ 10 w 64"/>
                <a:gd name="T27" fmla="*/ 52 h 135"/>
                <a:gd name="T28" fmla="*/ 13 w 64"/>
                <a:gd name="T29" fmla="*/ 36 h 135"/>
                <a:gd name="T30" fmla="*/ 10 w 64"/>
                <a:gd name="T31" fmla="*/ 18 h 135"/>
                <a:gd name="T32" fmla="*/ 13 w 64"/>
                <a:gd name="T33" fmla="*/ 8 h 135"/>
                <a:gd name="T34" fmla="*/ 30 w 64"/>
                <a:gd name="T35" fmla="*/ 0 h 135"/>
                <a:gd name="T36" fmla="*/ 41 w 64"/>
                <a:gd name="T37" fmla="*/ 3 h 135"/>
                <a:gd name="T38" fmla="*/ 41 w 64"/>
                <a:gd name="T39" fmla="*/ 12 h 135"/>
                <a:gd name="T40" fmla="*/ 53 w 64"/>
                <a:gd name="T41" fmla="*/ 6 h 135"/>
                <a:gd name="T42" fmla="*/ 55 w 64"/>
                <a:gd name="T43" fmla="*/ 9 h 135"/>
                <a:gd name="T44" fmla="*/ 47 w 64"/>
                <a:gd name="T45" fmla="*/ 18 h 135"/>
                <a:gd name="T46" fmla="*/ 47 w 64"/>
                <a:gd name="T47" fmla="*/ 27 h 135"/>
                <a:gd name="T48" fmla="*/ 53 w 64"/>
                <a:gd name="T49" fmla="*/ 32 h 135"/>
                <a:gd name="T50" fmla="*/ 52 w 64"/>
                <a:gd name="T51" fmla="*/ 49 h 135"/>
                <a:gd name="T52" fmla="*/ 41 w 64"/>
                <a:gd name="T53" fmla="*/ 58 h 135"/>
                <a:gd name="T54" fmla="*/ 45 w 64"/>
                <a:gd name="T55" fmla="*/ 69 h 135"/>
                <a:gd name="T56" fmla="*/ 53 w 64"/>
                <a:gd name="T57" fmla="*/ 69 h 135"/>
                <a:gd name="T58" fmla="*/ 57 w 64"/>
                <a:gd name="T59" fmla="*/ 78 h 135"/>
                <a:gd name="T60" fmla="*/ 64 w 64"/>
                <a:gd name="T61" fmla="*/ 80 h 135"/>
                <a:gd name="T62" fmla="*/ 64 w 64"/>
                <a:gd name="T63" fmla="*/ 8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4" h="135">
                  <a:moveTo>
                    <a:pt x="64" y="80"/>
                  </a:moveTo>
                  <a:lnTo>
                    <a:pt x="63" y="95"/>
                  </a:lnTo>
                  <a:lnTo>
                    <a:pt x="55" y="100"/>
                  </a:lnTo>
                  <a:lnTo>
                    <a:pt x="51" y="107"/>
                  </a:lnTo>
                  <a:lnTo>
                    <a:pt x="40" y="115"/>
                  </a:lnTo>
                  <a:lnTo>
                    <a:pt x="42" y="122"/>
                  </a:lnTo>
                  <a:lnTo>
                    <a:pt x="41" y="130"/>
                  </a:lnTo>
                  <a:lnTo>
                    <a:pt x="33" y="135"/>
                  </a:lnTo>
                  <a:lnTo>
                    <a:pt x="25" y="100"/>
                  </a:lnTo>
                  <a:lnTo>
                    <a:pt x="15" y="92"/>
                  </a:lnTo>
                  <a:lnTo>
                    <a:pt x="15" y="88"/>
                  </a:lnTo>
                  <a:lnTo>
                    <a:pt x="1" y="77"/>
                  </a:lnTo>
                  <a:lnTo>
                    <a:pt x="0" y="63"/>
                  </a:lnTo>
                  <a:lnTo>
                    <a:pt x="10" y="52"/>
                  </a:lnTo>
                  <a:lnTo>
                    <a:pt x="13" y="36"/>
                  </a:lnTo>
                  <a:lnTo>
                    <a:pt x="10" y="18"/>
                  </a:lnTo>
                  <a:lnTo>
                    <a:pt x="13" y="8"/>
                  </a:lnTo>
                  <a:lnTo>
                    <a:pt x="30" y="0"/>
                  </a:lnTo>
                  <a:lnTo>
                    <a:pt x="41" y="3"/>
                  </a:lnTo>
                  <a:lnTo>
                    <a:pt x="41" y="12"/>
                  </a:lnTo>
                  <a:lnTo>
                    <a:pt x="53" y="6"/>
                  </a:lnTo>
                  <a:lnTo>
                    <a:pt x="55" y="9"/>
                  </a:lnTo>
                  <a:lnTo>
                    <a:pt x="47" y="18"/>
                  </a:lnTo>
                  <a:lnTo>
                    <a:pt x="47" y="27"/>
                  </a:lnTo>
                  <a:lnTo>
                    <a:pt x="53" y="32"/>
                  </a:lnTo>
                  <a:lnTo>
                    <a:pt x="52" y="49"/>
                  </a:lnTo>
                  <a:lnTo>
                    <a:pt x="41" y="58"/>
                  </a:lnTo>
                  <a:lnTo>
                    <a:pt x="45" y="69"/>
                  </a:lnTo>
                  <a:lnTo>
                    <a:pt x="53" y="69"/>
                  </a:lnTo>
                  <a:lnTo>
                    <a:pt x="57" y="78"/>
                  </a:lnTo>
                  <a:lnTo>
                    <a:pt x="64" y="80"/>
                  </a:lnTo>
                  <a:lnTo>
                    <a:pt x="64" y="8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20" name="Freeform 213">
              <a:extLst>
                <a:ext uri="{FF2B5EF4-FFF2-40B4-BE49-F238E27FC236}">
                  <a16:creationId xmlns:a16="http://schemas.microsoft.com/office/drawing/2014/main" id="{25FF1CA5-2641-4EED-8FB0-A6AF877E6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3679" y="3143091"/>
              <a:ext cx="471385" cy="185695"/>
            </a:xfrm>
            <a:custGeom>
              <a:avLst/>
              <a:gdLst>
                <a:gd name="T0" fmla="*/ 232 w 297"/>
                <a:gd name="T1" fmla="*/ 9 h 117"/>
                <a:gd name="T2" fmla="*/ 248 w 297"/>
                <a:gd name="T3" fmla="*/ 8 h 117"/>
                <a:gd name="T4" fmla="*/ 265 w 297"/>
                <a:gd name="T5" fmla="*/ 18 h 117"/>
                <a:gd name="T6" fmla="*/ 268 w 297"/>
                <a:gd name="T7" fmla="*/ 25 h 117"/>
                <a:gd name="T8" fmla="*/ 269 w 297"/>
                <a:gd name="T9" fmla="*/ 34 h 117"/>
                <a:gd name="T10" fmla="*/ 282 w 297"/>
                <a:gd name="T11" fmla="*/ 38 h 117"/>
                <a:gd name="T12" fmla="*/ 288 w 297"/>
                <a:gd name="T13" fmla="*/ 44 h 117"/>
                <a:gd name="T14" fmla="*/ 279 w 297"/>
                <a:gd name="T15" fmla="*/ 49 h 117"/>
                <a:gd name="T16" fmla="*/ 288 w 297"/>
                <a:gd name="T17" fmla="*/ 71 h 117"/>
                <a:gd name="T18" fmla="*/ 285 w 297"/>
                <a:gd name="T19" fmla="*/ 77 h 117"/>
                <a:gd name="T20" fmla="*/ 297 w 297"/>
                <a:gd name="T21" fmla="*/ 92 h 117"/>
                <a:gd name="T22" fmla="*/ 289 w 297"/>
                <a:gd name="T23" fmla="*/ 95 h 117"/>
                <a:gd name="T24" fmla="*/ 283 w 297"/>
                <a:gd name="T25" fmla="*/ 91 h 117"/>
                <a:gd name="T26" fmla="*/ 265 w 297"/>
                <a:gd name="T27" fmla="*/ 88 h 117"/>
                <a:gd name="T28" fmla="*/ 258 w 297"/>
                <a:gd name="T29" fmla="*/ 91 h 117"/>
                <a:gd name="T30" fmla="*/ 241 w 297"/>
                <a:gd name="T31" fmla="*/ 94 h 117"/>
                <a:gd name="T32" fmla="*/ 232 w 297"/>
                <a:gd name="T33" fmla="*/ 94 h 117"/>
                <a:gd name="T34" fmla="*/ 215 w 297"/>
                <a:gd name="T35" fmla="*/ 100 h 117"/>
                <a:gd name="T36" fmla="*/ 203 w 297"/>
                <a:gd name="T37" fmla="*/ 100 h 117"/>
                <a:gd name="T38" fmla="*/ 194 w 297"/>
                <a:gd name="T39" fmla="*/ 97 h 117"/>
                <a:gd name="T40" fmla="*/ 177 w 297"/>
                <a:gd name="T41" fmla="*/ 103 h 117"/>
                <a:gd name="T42" fmla="*/ 171 w 297"/>
                <a:gd name="T43" fmla="*/ 99 h 117"/>
                <a:gd name="T44" fmla="*/ 172 w 297"/>
                <a:gd name="T45" fmla="*/ 109 h 117"/>
                <a:gd name="T46" fmla="*/ 169 w 297"/>
                <a:gd name="T47" fmla="*/ 114 h 117"/>
                <a:gd name="T48" fmla="*/ 165 w 297"/>
                <a:gd name="T49" fmla="*/ 117 h 117"/>
                <a:gd name="T50" fmla="*/ 157 w 297"/>
                <a:gd name="T51" fmla="*/ 109 h 117"/>
                <a:gd name="T52" fmla="*/ 163 w 297"/>
                <a:gd name="T53" fmla="*/ 102 h 117"/>
                <a:gd name="T54" fmla="*/ 153 w 297"/>
                <a:gd name="T55" fmla="*/ 103 h 117"/>
                <a:gd name="T56" fmla="*/ 140 w 297"/>
                <a:gd name="T57" fmla="*/ 99 h 117"/>
                <a:gd name="T58" fmla="*/ 130 w 297"/>
                <a:gd name="T59" fmla="*/ 110 h 117"/>
                <a:gd name="T60" fmla="*/ 106 w 297"/>
                <a:gd name="T61" fmla="*/ 112 h 117"/>
                <a:gd name="T62" fmla="*/ 92 w 297"/>
                <a:gd name="T63" fmla="*/ 102 h 117"/>
                <a:gd name="T64" fmla="*/ 76 w 297"/>
                <a:gd name="T65" fmla="*/ 102 h 117"/>
                <a:gd name="T66" fmla="*/ 73 w 297"/>
                <a:gd name="T67" fmla="*/ 109 h 117"/>
                <a:gd name="T68" fmla="*/ 62 w 297"/>
                <a:gd name="T69" fmla="*/ 111 h 117"/>
                <a:gd name="T70" fmla="*/ 46 w 297"/>
                <a:gd name="T71" fmla="*/ 102 h 117"/>
                <a:gd name="T72" fmla="*/ 29 w 297"/>
                <a:gd name="T73" fmla="*/ 102 h 117"/>
                <a:gd name="T74" fmla="*/ 17 w 297"/>
                <a:gd name="T75" fmla="*/ 83 h 117"/>
                <a:gd name="T76" fmla="*/ 5 w 297"/>
                <a:gd name="T77" fmla="*/ 72 h 117"/>
                <a:gd name="T78" fmla="*/ 11 w 297"/>
                <a:gd name="T79" fmla="*/ 57 h 117"/>
                <a:gd name="T80" fmla="*/ 0 w 297"/>
                <a:gd name="T81" fmla="*/ 48 h 117"/>
                <a:gd name="T82" fmla="*/ 15 w 297"/>
                <a:gd name="T83" fmla="*/ 31 h 117"/>
                <a:gd name="T84" fmla="*/ 39 w 297"/>
                <a:gd name="T85" fmla="*/ 30 h 117"/>
                <a:gd name="T86" fmla="*/ 44 w 297"/>
                <a:gd name="T87" fmla="*/ 15 h 117"/>
                <a:gd name="T88" fmla="*/ 74 w 297"/>
                <a:gd name="T89" fmla="*/ 18 h 117"/>
                <a:gd name="T90" fmla="*/ 90 w 297"/>
                <a:gd name="T91" fmla="*/ 6 h 117"/>
                <a:gd name="T92" fmla="*/ 107 w 297"/>
                <a:gd name="T93" fmla="*/ 0 h 117"/>
                <a:gd name="T94" fmla="*/ 132 w 297"/>
                <a:gd name="T95" fmla="*/ 0 h 117"/>
                <a:gd name="T96" fmla="*/ 162 w 297"/>
                <a:gd name="T97" fmla="*/ 13 h 117"/>
                <a:gd name="T98" fmla="*/ 185 w 297"/>
                <a:gd name="T99" fmla="*/ 20 h 117"/>
                <a:gd name="T100" fmla="*/ 202 w 297"/>
                <a:gd name="T101" fmla="*/ 17 h 117"/>
                <a:gd name="T102" fmla="*/ 216 w 297"/>
                <a:gd name="T103" fmla="*/ 20 h 117"/>
                <a:gd name="T104" fmla="*/ 232 w 297"/>
                <a:gd name="T105" fmla="*/ 9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97" h="117">
                  <a:moveTo>
                    <a:pt x="232" y="9"/>
                  </a:moveTo>
                  <a:lnTo>
                    <a:pt x="248" y="8"/>
                  </a:lnTo>
                  <a:lnTo>
                    <a:pt x="265" y="18"/>
                  </a:lnTo>
                  <a:lnTo>
                    <a:pt x="268" y="25"/>
                  </a:lnTo>
                  <a:lnTo>
                    <a:pt x="269" y="34"/>
                  </a:lnTo>
                  <a:lnTo>
                    <a:pt x="282" y="38"/>
                  </a:lnTo>
                  <a:lnTo>
                    <a:pt x="288" y="44"/>
                  </a:lnTo>
                  <a:lnTo>
                    <a:pt x="279" y="49"/>
                  </a:lnTo>
                  <a:lnTo>
                    <a:pt x="288" y="71"/>
                  </a:lnTo>
                  <a:lnTo>
                    <a:pt x="285" y="77"/>
                  </a:lnTo>
                  <a:lnTo>
                    <a:pt x="297" y="92"/>
                  </a:lnTo>
                  <a:lnTo>
                    <a:pt x="289" y="95"/>
                  </a:lnTo>
                  <a:lnTo>
                    <a:pt x="283" y="91"/>
                  </a:lnTo>
                  <a:lnTo>
                    <a:pt x="265" y="88"/>
                  </a:lnTo>
                  <a:lnTo>
                    <a:pt x="258" y="91"/>
                  </a:lnTo>
                  <a:lnTo>
                    <a:pt x="241" y="94"/>
                  </a:lnTo>
                  <a:lnTo>
                    <a:pt x="232" y="94"/>
                  </a:lnTo>
                  <a:lnTo>
                    <a:pt x="215" y="100"/>
                  </a:lnTo>
                  <a:lnTo>
                    <a:pt x="203" y="100"/>
                  </a:lnTo>
                  <a:lnTo>
                    <a:pt x="194" y="97"/>
                  </a:lnTo>
                  <a:lnTo>
                    <a:pt x="177" y="103"/>
                  </a:lnTo>
                  <a:lnTo>
                    <a:pt x="171" y="99"/>
                  </a:lnTo>
                  <a:lnTo>
                    <a:pt x="172" y="109"/>
                  </a:lnTo>
                  <a:lnTo>
                    <a:pt x="169" y="114"/>
                  </a:lnTo>
                  <a:lnTo>
                    <a:pt x="165" y="117"/>
                  </a:lnTo>
                  <a:lnTo>
                    <a:pt x="157" y="109"/>
                  </a:lnTo>
                  <a:lnTo>
                    <a:pt x="163" y="102"/>
                  </a:lnTo>
                  <a:lnTo>
                    <a:pt x="153" y="103"/>
                  </a:lnTo>
                  <a:lnTo>
                    <a:pt x="140" y="99"/>
                  </a:lnTo>
                  <a:lnTo>
                    <a:pt x="130" y="110"/>
                  </a:lnTo>
                  <a:lnTo>
                    <a:pt x="106" y="112"/>
                  </a:lnTo>
                  <a:lnTo>
                    <a:pt x="92" y="102"/>
                  </a:lnTo>
                  <a:lnTo>
                    <a:pt x="76" y="102"/>
                  </a:lnTo>
                  <a:lnTo>
                    <a:pt x="73" y="109"/>
                  </a:lnTo>
                  <a:lnTo>
                    <a:pt x="62" y="111"/>
                  </a:lnTo>
                  <a:lnTo>
                    <a:pt x="46" y="102"/>
                  </a:lnTo>
                  <a:lnTo>
                    <a:pt x="29" y="102"/>
                  </a:lnTo>
                  <a:lnTo>
                    <a:pt x="17" y="83"/>
                  </a:lnTo>
                  <a:lnTo>
                    <a:pt x="5" y="72"/>
                  </a:lnTo>
                  <a:lnTo>
                    <a:pt x="11" y="57"/>
                  </a:lnTo>
                  <a:lnTo>
                    <a:pt x="0" y="48"/>
                  </a:lnTo>
                  <a:lnTo>
                    <a:pt x="15" y="31"/>
                  </a:lnTo>
                  <a:lnTo>
                    <a:pt x="39" y="30"/>
                  </a:lnTo>
                  <a:lnTo>
                    <a:pt x="44" y="15"/>
                  </a:lnTo>
                  <a:lnTo>
                    <a:pt x="74" y="18"/>
                  </a:lnTo>
                  <a:lnTo>
                    <a:pt x="90" y="6"/>
                  </a:lnTo>
                  <a:lnTo>
                    <a:pt x="107" y="0"/>
                  </a:lnTo>
                  <a:lnTo>
                    <a:pt x="132" y="0"/>
                  </a:lnTo>
                  <a:lnTo>
                    <a:pt x="162" y="13"/>
                  </a:lnTo>
                  <a:lnTo>
                    <a:pt x="185" y="20"/>
                  </a:lnTo>
                  <a:lnTo>
                    <a:pt x="202" y="17"/>
                  </a:lnTo>
                  <a:lnTo>
                    <a:pt x="216" y="20"/>
                  </a:lnTo>
                  <a:lnTo>
                    <a:pt x="232" y="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21" name="Freeform 214">
              <a:extLst>
                <a:ext uri="{FF2B5EF4-FFF2-40B4-BE49-F238E27FC236}">
                  <a16:creationId xmlns:a16="http://schemas.microsoft.com/office/drawing/2014/main" id="{F8361C96-4192-44F7-A6C0-AC098DF93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5744" y="3139916"/>
              <a:ext cx="71421" cy="58724"/>
            </a:xfrm>
            <a:custGeom>
              <a:avLst/>
              <a:gdLst>
                <a:gd name="T0" fmla="*/ 1 w 45"/>
                <a:gd name="T1" fmla="*/ 25 h 37"/>
                <a:gd name="T2" fmla="*/ 4 w 45"/>
                <a:gd name="T3" fmla="*/ 23 h 37"/>
                <a:gd name="T4" fmla="*/ 8 w 45"/>
                <a:gd name="T5" fmla="*/ 11 h 37"/>
                <a:gd name="T6" fmla="*/ 0 w 45"/>
                <a:gd name="T7" fmla="*/ 6 h 37"/>
                <a:gd name="T8" fmla="*/ 14 w 45"/>
                <a:gd name="T9" fmla="*/ 0 h 37"/>
                <a:gd name="T10" fmla="*/ 28 w 45"/>
                <a:gd name="T11" fmla="*/ 2 h 37"/>
                <a:gd name="T12" fmla="*/ 31 w 45"/>
                <a:gd name="T13" fmla="*/ 10 h 37"/>
                <a:gd name="T14" fmla="*/ 45 w 45"/>
                <a:gd name="T15" fmla="*/ 16 h 37"/>
                <a:gd name="T16" fmla="*/ 42 w 45"/>
                <a:gd name="T17" fmla="*/ 21 h 37"/>
                <a:gd name="T18" fmla="*/ 25 w 45"/>
                <a:gd name="T19" fmla="*/ 22 h 37"/>
                <a:gd name="T20" fmla="*/ 19 w 45"/>
                <a:gd name="T21" fmla="*/ 28 h 37"/>
                <a:gd name="T22" fmla="*/ 7 w 45"/>
                <a:gd name="T23" fmla="*/ 37 h 37"/>
                <a:gd name="T24" fmla="*/ 1 w 45"/>
                <a:gd name="T25" fmla="*/ 29 h 37"/>
                <a:gd name="T26" fmla="*/ 1 w 45"/>
                <a:gd name="T27" fmla="*/ 2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" h="37">
                  <a:moveTo>
                    <a:pt x="1" y="25"/>
                  </a:moveTo>
                  <a:lnTo>
                    <a:pt x="4" y="23"/>
                  </a:lnTo>
                  <a:lnTo>
                    <a:pt x="8" y="11"/>
                  </a:lnTo>
                  <a:lnTo>
                    <a:pt x="0" y="6"/>
                  </a:lnTo>
                  <a:lnTo>
                    <a:pt x="14" y="0"/>
                  </a:lnTo>
                  <a:lnTo>
                    <a:pt x="28" y="2"/>
                  </a:lnTo>
                  <a:lnTo>
                    <a:pt x="31" y="10"/>
                  </a:lnTo>
                  <a:lnTo>
                    <a:pt x="45" y="16"/>
                  </a:lnTo>
                  <a:lnTo>
                    <a:pt x="42" y="21"/>
                  </a:lnTo>
                  <a:lnTo>
                    <a:pt x="25" y="22"/>
                  </a:lnTo>
                  <a:lnTo>
                    <a:pt x="19" y="28"/>
                  </a:lnTo>
                  <a:lnTo>
                    <a:pt x="7" y="37"/>
                  </a:lnTo>
                  <a:lnTo>
                    <a:pt x="1" y="29"/>
                  </a:lnTo>
                  <a:lnTo>
                    <a:pt x="1" y="25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22" name="Freeform 215">
              <a:extLst>
                <a:ext uri="{FF2B5EF4-FFF2-40B4-BE49-F238E27FC236}">
                  <a16:creationId xmlns:a16="http://schemas.microsoft.com/office/drawing/2014/main" id="{D9F31F8F-EE08-4B63-A163-6FA94D96D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4402" y="3647801"/>
              <a:ext cx="38092" cy="99989"/>
            </a:xfrm>
            <a:custGeom>
              <a:avLst/>
              <a:gdLst>
                <a:gd name="T0" fmla="*/ 20 w 24"/>
                <a:gd name="T1" fmla="*/ 47 h 63"/>
                <a:gd name="T2" fmla="*/ 16 w 24"/>
                <a:gd name="T3" fmla="*/ 63 h 63"/>
                <a:gd name="T4" fmla="*/ 4 w 24"/>
                <a:gd name="T5" fmla="*/ 47 h 63"/>
                <a:gd name="T6" fmla="*/ 0 w 24"/>
                <a:gd name="T7" fmla="*/ 33 h 63"/>
                <a:gd name="T8" fmla="*/ 6 w 24"/>
                <a:gd name="T9" fmla="*/ 14 h 63"/>
                <a:gd name="T10" fmla="*/ 15 w 24"/>
                <a:gd name="T11" fmla="*/ 0 h 63"/>
                <a:gd name="T12" fmla="*/ 24 w 24"/>
                <a:gd name="T13" fmla="*/ 5 h 63"/>
                <a:gd name="T14" fmla="*/ 23 w 24"/>
                <a:gd name="T15" fmla="*/ 17 h 63"/>
                <a:gd name="T16" fmla="*/ 20 w 24"/>
                <a:gd name="T17" fmla="*/ 47 h 63"/>
                <a:gd name="T18" fmla="*/ 20 w 24"/>
                <a:gd name="T19" fmla="*/ 4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63">
                  <a:moveTo>
                    <a:pt x="20" y="47"/>
                  </a:moveTo>
                  <a:lnTo>
                    <a:pt x="16" y="63"/>
                  </a:lnTo>
                  <a:lnTo>
                    <a:pt x="4" y="47"/>
                  </a:lnTo>
                  <a:lnTo>
                    <a:pt x="0" y="33"/>
                  </a:lnTo>
                  <a:lnTo>
                    <a:pt x="6" y="14"/>
                  </a:lnTo>
                  <a:lnTo>
                    <a:pt x="15" y="0"/>
                  </a:lnTo>
                  <a:lnTo>
                    <a:pt x="24" y="5"/>
                  </a:lnTo>
                  <a:lnTo>
                    <a:pt x="23" y="17"/>
                  </a:lnTo>
                  <a:lnTo>
                    <a:pt x="20" y="47"/>
                  </a:lnTo>
                  <a:lnTo>
                    <a:pt x="20" y="4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23" name="Freeform 216">
              <a:extLst>
                <a:ext uri="{FF2B5EF4-FFF2-40B4-BE49-F238E27FC236}">
                  <a16:creationId xmlns:a16="http://schemas.microsoft.com/office/drawing/2014/main" id="{0B74C942-4683-4C5C-B208-26DEE760DBC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8110" y="4441371"/>
              <a:ext cx="280926" cy="323777"/>
            </a:xfrm>
            <a:custGeom>
              <a:avLst/>
              <a:gdLst>
                <a:gd name="T0" fmla="*/ 38 w 177"/>
                <a:gd name="T1" fmla="*/ 12 h 204"/>
                <a:gd name="T2" fmla="*/ 39 w 177"/>
                <a:gd name="T3" fmla="*/ 33 h 204"/>
                <a:gd name="T4" fmla="*/ 56 w 177"/>
                <a:gd name="T5" fmla="*/ 27 h 204"/>
                <a:gd name="T6" fmla="*/ 68 w 177"/>
                <a:gd name="T7" fmla="*/ 24 h 204"/>
                <a:gd name="T8" fmla="*/ 67 w 177"/>
                <a:gd name="T9" fmla="*/ 10 h 204"/>
                <a:gd name="T10" fmla="*/ 136 w 177"/>
                <a:gd name="T11" fmla="*/ 40 h 204"/>
                <a:gd name="T12" fmla="*/ 161 w 177"/>
                <a:gd name="T13" fmla="*/ 70 h 204"/>
                <a:gd name="T14" fmla="*/ 154 w 177"/>
                <a:gd name="T15" fmla="*/ 104 h 204"/>
                <a:gd name="T16" fmla="*/ 164 w 177"/>
                <a:gd name="T17" fmla="*/ 116 h 204"/>
                <a:gd name="T18" fmla="*/ 160 w 177"/>
                <a:gd name="T19" fmla="*/ 133 h 204"/>
                <a:gd name="T20" fmla="*/ 164 w 177"/>
                <a:gd name="T21" fmla="*/ 154 h 204"/>
                <a:gd name="T22" fmla="*/ 177 w 177"/>
                <a:gd name="T23" fmla="*/ 177 h 204"/>
                <a:gd name="T24" fmla="*/ 145 w 177"/>
                <a:gd name="T25" fmla="*/ 196 h 204"/>
                <a:gd name="T26" fmla="*/ 129 w 177"/>
                <a:gd name="T27" fmla="*/ 201 h 204"/>
                <a:gd name="T28" fmla="*/ 112 w 177"/>
                <a:gd name="T29" fmla="*/ 204 h 204"/>
                <a:gd name="T30" fmla="*/ 86 w 177"/>
                <a:gd name="T31" fmla="*/ 199 h 204"/>
                <a:gd name="T32" fmla="*/ 81 w 177"/>
                <a:gd name="T33" fmla="*/ 192 h 204"/>
                <a:gd name="T34" fmla="*/ 72 w 177"/>
                <a:gd name="T35" fmla="*/ 161 h 204"/>
                <a:gd name="T36" fmla="*/ 68 w 177"/>
                <a:gd name="T37" fmla="*/ 160 h 204"/>
                <a:gd name="T38" fmla="*/ 42 w 177"/>
                <a:gd name="T39" fmla="*/ 151 h 204"/>
                <a:gd name="T40" fmla="*/ 25 w 177"/>
                <a:gd name="T41" fmla="*/ 144 h 204"/>
                <a:gd name="T42" fmla="*/ 16 w 177"/>
                <a:gd name="T43" fmla="*/ 124 h 204"/>
                <a:gd name="T44" fmla="*/ 1 w 177"/>
                <a:gd name="T45" fmla="*/ 100 h 204"/>
                <a:gd name="T46" fmla="*/ 2 w 177"/>
                <a:gd name="T47" fmla="*/ 85 h 204"/>
                <a:gd name="T48" fmla="*/ 0 w 177"/>
                <a:gd name="T49" fmla="*/ 74 h 204"/>
                <a:gd name="T50" fmla="*/ 3 w 177"/>
                <a:gd name="T51" fmla="*/ 66 h 204"/>
                <a:gd name="T52" fmla="*/ 15 w 177"/>
                <a:gd name="T53" fmla="*/ 49 h 204"/>
                <a:gd name="T54" fmla="*/ 19 w 177"/>
                <a:gd name="T55" fmla="*/ 39 h 204"/>
                <a:gd name="T56" fmla="*/ 15 w 177"/>
                <a:gd name="T57" fmla="*/ 27 h 204"/>
                <a:gd name="T58" fmla="*/ 21 w 177"/>
                <a:gd name="T59" fmla="*/ 13 h 204"/>
                <a:gd name="T60" fmla="*/ 20 w 177"/>
                <a:gd name="T61" fmla="*/ 0 h 204"/>
                <a:gd name="T62" fmla="*/ 38 w 177"/>
                <a:gd name="T63" fmla="*/ 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7" h="204">
                  <a:moveTo>
                    <a:pt x="38" y="1"/>
                  </a:moveTo>
                  <a:lnTo>
                    <a:pt x="38" y="12"/>
                  </a:lnTo>
                  <a:lnTo>
                    <a:pt x="35" y="25"/>
                  </a:lnTo>
                  <a:lnTo>
                    <a:pt x="39" y="33"/>
                  </a:lnTo>
                  <a:lnTo>
                    <a:pt x="46" y="28"/>
                  </a:lnTo>
                  <a:lnTo>
                    <a:pt x="56" y="27"/>
                  </a:lnTo>
                  <a:lnTo>
                    <a:pt x="58" y="30"/>
                  </a:lnTo>
                  <a:lnTo>
                    <a:pt x="68" y="24"/>
                  </a:lnTo>
                  <a:lnTo>
                    <a:pt x="61" y="19"/>
                  </a:lnTo>
                  <a:lnTo>
                    <a:pt x="67" y="10"/>
                  </a:lnTo>
                  <a:lnTo>
                    <a:pt x="75" y="1"/>
                  </a:lnTo>
                  <a:lnTo>
                    <a:pt x="136" y="40"/>
                  </a:lnTo>
                  <a:lnTo>
                    <a:pt x="137" y="51"/>
                  </a:lnTo>
                  <a:lnTo>
                    <a:pt x="161" y="70"/>
                  </a:lnTo>
                  <a:lnTo>
                    <a:pt x="152" y="93"/>
                  </a:lnTo>
                  <a:lnTo>
                    <a:pt x="154" y="104"/>
                  </a:lnTo>
                  <a:lnTo>
                    <a:pt x="164" y="111"/>
                  </a:lnTo>
                  <a:lnTo>
                    <a:pt x="164" y="116"/>
                  </a:lnTo>
                  <a:lnTo>
                    <a:pt x="160" y="127"/>
                  </a:lnTo>
                  <a:lnTo>
                    <a:pt x="160" y="133"/>
                  </a:lnTo>
                  <a:lnTo>
                    <a:pt x="159" y="142"/>
                  </a:lnTo>
                  <a:lnTo>
                    <a:pt x="164" y="154"/>
                  </a:lnTo>
                  <a:lnTo>
                    <a:pt x="171" y="173"/>
                  </a:lnTo>
                  <a:lnTo>
                    <a:pt x="177" y="177"/>
                  </a:lnTo>
                  <a:lnTo>
                    <a:pt x="163" y="188"/>
                  </a:lnTo>
                  <a:lnTo>
                    <a:pt x="145" y="196"/>
                  </a:lnTo>
                  <a:lnTo>
                    <a:pt x="135" y="196"/>
                  </a:lnTo>
                  <a:lnTo>
                    <a:pt x="129" y="201"/>
                  </a:lnTo>
                  <a:lnTo>
                    <a:pt x="117" y="201"/>
                  </a:lnTo>
                  <a:lnTo>
                    <a:pt x="112" y="204"/>
                  </a:lnTo>
                  <a:lnTo>
                    <a:pt x="93" y="199"/>
                  </a:lnTo>
                  <a:lnTo>
                    <a:pt x="86" y="199"/>
                  </a:lnTo>
                  <a:lnTo>
                    <a:pt x="86" y="199"/>
                  </a:lnTo>
                  <a:lnTo>
                    <a:pt x="81" y="192"/>
                  </a:lnTo>
                  <a:lnTo>
                    <a:pt x="80" y="172"/>
                  </a:lnTo>
                  <a:lnTo>
                    <a:pt x="72" y="161"/>
                  </a:lnTo>
                  <a:lnTo>
                    <a:pt x="71" y="165"/>
                  </a:lnTo>
                  <a:lnTo>
                    <a:pt x="68" y="160"/>
                  </a:lnTo>
                  <a:lnTo>
                    <a:pt x="52" y="156"/>
                  </a:lnTo>
                  <a:lnTo>
                    <a:pt x="42" y="151"/>
                  </a:lnTo>
                  <a:lnTo>
                    <a:pt x="31" y="147"/>
                  </a:lnTo>
                  <a:lnTo>
                    <a:pt x="25" y="144"/>
                  </a:lnTo>
                  <a:lnTo>
                    <a:pt x="23" y="144"/>
                  </a:lnTo>
                  <a:lnTo>
                    <a:pt x="16" y="124"/>
                  </a:lnTo>
                  <a:lnTo>
                    <a:pt x="15" y="113"/>
                  </a:lnTo>
                  <a:lnTo>
                    <a:pt x="1" y="100"/>
                  </a:lnTo>
                  <a:lnTo>
                    <a:pt x="6" y="93"/>
                  </a:lnTo>
                  <a:lnTo>
                    <a:pt x="2" y="85"/>
                  </a:lnTo>
                  <a:lnTo>
                    <a:pt x="3" y="77"/>
                  </a:lnTo>
                  <a:lnTo>
                    <a:pt x="0" y="74"/>
                  </a:lnTo>
                  <a:lnTo>
                    <a:pt x="1" y="66"/>
                  </a:lnTo>
                  <a:lnTo>
                    <a:pt x="3" y="66"/>
                  </a:lnTo>
                  <a:lnTo>
                    <a:pt x="9" y="59"/>
                  </a:lnTo>
                  <a:lnTo>
                    <a:pt x="15" y="49"/>
                  </a:lnTo>
                  <a:lnTo>
                    <a:pt x="19" y="45"/>
                  </a:lnTo>
                  <a:lnTo>
                    <a:pt x="19" y="39"/>
                  </a:lnTo>
                  <a:lnTo>
                    <a:pt x="16" y="34"/>
                  </a:lnTo>
                  <a:lnTo>
                    <a:pt x="15" y="27"/>
                  </a:lnTo>
                  <a:lnTo>
                    <a:pt x="20" y="24"/>
                  </a:lnTo>
                  <a:lnTo>
                    <a:pt x="21" y="13"/>
                  </a:lnTo>
                  <a:lnTo>
                    <a:pt x="14" y="2"/>
                  </a:lnTo>
                  <a:lnTo>
                    <a:pt x="20" y="0"/>
                  </a:lnTo>
                  <a:lnTo>
                    <a:pt x="38" y="1"/>
                  </a:lnTo>
                  <a:lnTo>
                    <a:pt x="38" y="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24" name="Freeform 217">
              <a:extLst>
                <a:ext uri="{FF2B5EF4-FFF2-40B4-BE49-F238E27FC236}">
                  <a16:creationId xmlns:a16="http://schemas.microsoft.com/office/drawing/2014/main" id="{6BF93F8F-46B8-4DBA-9589-C69FA61B2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8110" y="4282658"/>
              <a:ext cx="146018" cy="171411"/>
            </a:xfrm>
            <a:custGeom>
              <a:avLst/>
              <a:gdLst>
                <a:gd name="T0" fmla="*/ 74 w 92"/>
                <a:gd name="T1" fmla="*/ 0 h 108"/>
                <a:gd name="T2" fmla="*/ 82 w 92"/>
                <a:gd name="T3" fmla="*/ 13 h 108"/>
                <a:gd name="T4" fmla="*/ 84 w 92"/>
                <a:gd name="T5" fmla="*/ 23 h 108"/>
                <a:gd name="T6" fmla="*/ 92 w 92"/>
                <a:gd name="T7" fmla="*/ 44 h 108"/>
                <a:gd name="T8" fmla="*/ 86 w 92"/>
                <a:gd name="T9" fmla="*/ 59 h 108"/>
                <a:gd name="T10" fmla="*/ 77 w 92"/>
                <a:gd name="T11" fmla="*/ 71 h 108"/>
                <a:gd name="T12" fmla="*/ 72 w 92"/>
                <a:gd name="T13" fmla="*/ 79 h 108"/>
                <a:gd name="T14" fmla="*/ 72 w 92"/>
                <a:gd name="T15" fmla="*/ 80 h 108"/>
                <a:gd name="T16" fmla="*/ 72 w 92"/>
                <a:gd name="T17" fmla="*/ 79 h 108"/>
                <a:gd name="T18" fmla="*/ 63 w 92"/>
                <a:gd name="T19" fmla="*/ 75 h 108"/>
                <a:gd name="T20" fmla="*/ 56 w 92"/>
                <a:gd name="T21" fmla="*/ 79 h 108"/>
                <a:gd name="T22" fmla="*/ 45 w 92"/>
                <a:gd name="T23" fmla="*/ 82 h 108"/>
                <a:gd name="T24" fmla="*/ 38 w 92"/>
                <a:gd name="T25" fmla="*/ 93 h 108"/>
                <a:gd name="T26" fmla="*/ 38 w 92"/>
                <a:gd name="T27" fmla="*/ 101 h 108"/>
                <a:gd name="T28" fmla="*/ 20 w 92"/>
                <a:gd name="T29" fmla="*/ 100 h 108"/>
                <a:gd name="T30" fmla="*/ 14 w 92"/>
                <a:gd name="T31" fmla="*/ 102 h 108"/>
                <a:gd name="T32" fmla="*/ 4 w 92"/>
                <a:gd name="T33" fmla="*/ 108 h 108"/>
                <a:gd name="T34" fmla="*/ 0 w 92"/>
                <a:gd name="T35" fmla="*/ 107 h 108"/>
                <a:gd name="T36" fmla="*/ 0 w 92"/>
                <a:gd name="T37" fmla="*/ 92 h 108"/>
                <a:gd name="T38" fmla="*/ 4 w 92"/>
                <a:gd name="T39" fmla="*/ 84 h 108"/>
                <a:gd name="T40" fmla="*/ 5 w 92"/>
                <a:gd name="T41" fmla="*/ 70 h 108"/>
                <a:gd name="T42" fmla="*/ 9 w 92"/>
                <a:gd name="T43" fmla="*/ 61 h 108"/>
                <a:gd name="T44" fmla="*/ 15 w 92"/>
                <a:gd name="T45" fmla="*/ 51 h 108"/>
                <a:gd name="T46" fmla="*/ 21 w 92"/>
                <a:gd name="T47" fmla="*/ 46 h 108"/>
                <a:gd name="T48" fmla="*/ 26 w 92"/>
                <a:gd name="T49" fmla="*/ 39 h 108"/>
                <a:gd name="T50" fmla="*/ 20 w 92"/>
                <a:gd name="T51" fmla="*/ 36 h 108"/>
                <a:gd name="T52" fmla="*/ 21 w 92"/>
                <a:gd name="T53" fmla="*/ 14 h 108"/>
                <a:gd name="T54" fmla="*/ 28 w 92"/>
                <a:gd name="T55" fmla="*/ 9 h 108"/>
                <a:gd name="T56" fmla="*/ 38 w 92"/>
                <a:gd name="T57" fmla="*/ 13 h 108"/>
                <a:gd name="T58" fmla="*/ 52 w 92"/>
                <a:gd name="T59" fmla="*/ 9 h 108"/>
                <a:gd name="T60" fmla="*/ 63 w 92"/>
                <a:gd name="T61" fmla="*/ 9 h 108"/>
                <a:gd name="T62" fmla="*/ 74 w 92"/>
                <a:gd name="T63" fmla="*/ 0 h 108"/>
                <a:gd name="T64" fmla="*/ 74 w 92"/>
                <a:gd name="T6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108">
                  <a:moveTo>
                    <a:pt x="74" y="0"/>
                  </a:moveTo>
                  <a:lnTo>
                    <a:pt x="82" y="13"/>
                  </a:lnTo>
                  <a:lnTo>
                    <a:pt x="84" y="23"/>
                  </a:lnTo>
                  <a:lnTo>
                    <a:pt x="92" y="44"/>
                  </a:lnTo>
                  <a:lnTo>
                    <a:pt x="86" y="59"/>
                  </a:lnTo>
                  <a:lnTo>
                    <a:pt x="77" y="71"/>
                  </a:lnTo>
                  <a:lnTo>
                    <a:pt x="72" y="79"/>
                  </a:lnTo>
                  <a:lnTo>
                    <a:pt x="72" y="80"/>
                  </a:lnTo>
                  <a:lnTo>
                    <a:pt x="72" y="79"/>
                  </a:lnTo>
                  <a:lnTo>
                    <a:pt x="63" y="75"/>
                  </a:lnTo>
                  <a:lnTo>
                    <a:pt x="56" y="79"/>
                  </a:lnTo>
                  <a:lnTo>
                    <a:pt x="45" y="82"/>
                  </a:lnTo>
                  <a:lnTo>
                    <a:pt x="38" y="93"/>
                  </a:lnTo>
                  <a:lnTo>
                    <a:pt x="38" y="101"/>
                  </a:lnTo>
                  <a:lnTo>
                    <a:pt x="20" y="100"/>
                  </a:lnTo>
                  <a:lnTo>
                    <a:pt x="14" y="102"/>
                  </a:lnTo>
                  <a:lnTo>
                    <a:pt x="4" y="108"/>
                  </a:lnTo>
                  <a:lnTo>
                    <a:pt x="0" y="107"/>
                  </a:lnTo>
                  <a:lnTo>
                    <a:pt x="0" y="92"/>
                  </a:lnTo>
                  <a:lnTo>
                    <a:pt x="4" y="84"/>
                  </a:lnTo>
                  <a:lnTo>
                    <a:pt x="5" y="70"/>
                  </a:lnTo>
                  <a:lnTo>
                    <a:pt x="9" y="61"/>
                  </a:lnTo>
                  <a:lnTo>
                    <a:pt x="15" y="51"/>
                  </a:lnTo>
                  <a:lnTo>
                    <a:pt x="21" y="46"/>
                  </a:lnTo>
                  <a:lnTo>
                    <a:pt x="26" y="39"/>
                  </a:lnTo>
                  <a:lnTo>
                    <a:pt x="20" y="36"/>
                  </a:lnTo>
                  <a:lnTo>
                    <a:pt x="21" y="14"/>
                  </a:lnTo>
                  <a:lnTo>
                    <a:pt x="28" y="9"/>
                  </a:lnTo>
                  <a:lnTo>
                    <a:pt x="38" y="13"/>
                  </a:lnTo>
                  <a:lnTo>
                    <a:pt x="52" y="9"/>
                  </a:lnTo>
                  <a:lnTo>
                    <a:pt x="63" y="9"/>
                  </a:lnTo>
                  <a:lnTo>
                    <a:pt x="74" y="0"/>
                  </a:lnTo>
                  <a:lnTo>
                    <a:pt x="74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25" name="Freeform 218">
              <a:extLst>
                <a:ext uri="{FF2B5EF4-FFF2-40B4-BE49-F238E27FC236}">
                  <a16:creationId xmlns:a16="http://schemas.microsoft.com/office/drawing/2014/main" id="{BDD954F4-3993-42B4-B3B7-BCD105541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6707" y="2839947"/>
              <a:ext cx="417421" cy="234897"/>
            </a:xfrm>
            <a:custGeom>
              <a:avLst/>
              <a:gdLst>
                <a:gd name="T0" fmla="*/ 187 w 263"/>
                <a:gd name="T1" fmla="*/ 28 h 148"/>
                <a:gd name="T2" fmla="*/ 207 w 263"/>
                <a:gd name="T3" fmla="*/ 39 h 148"/>
                <a:gd name="T4" fmla="*/ 229 w 263"/>
                <a:gd name="T5" fmla="*/ 44 h 148"/>
                <a:gd name="T6" fmla="*/ 260 w 263"/>
                <a:gd name="T7" fmla="*/ 50 h 148"/>
                <a:gd name="T8" fmla="*/ 257 w 263"/>
                <a:gd name="T9" fmla="*/ 65 h 148"/>
                <a:gd name="T10" fmla="*/ 262 w 263"/>
                <a:gd name="T11" fmla="*/ 82 h 148"/>
                <a:gd name="T12" fmla="*/ 241 w 263"/>
                <a:gd name="T13" fmla="*/ 88 h 148"/>
                <a:gd name="T14" fmla="*/ 231 w 263"/>
                <a:gd name="T15" fmla="*/ 97 h 148"/>
                <a:gd name="T16" fmla="*/ 208 w 263"/>
                <a:gd name="T17" fmla="*/ 105 h 148"/>
                <a:gd name="T18" fmla="*/ 199 w 263"/>
                <a:gd name="T19" fmla="*/ 123 h 148"/>
                <a:gd name="T20" fmla="*/ 223 w 263"/>
                <a:gd name="T21" fmla="*/ 127 h 148"/>
                <a:gd name="T22" fmla="*/ 205 w 263"/>
                <a:gd name="T23" fmla="*/ 137 h 148"/>
                <a:gd name="T24" fmla="*/ 177 w 263"/>
                <a:gd name="T25" fmla="*/ 143 h 148"/>
                <a:gd name="T26" fmla="*/ 162 w 263"/>
                <a:gd name="T27" fmla="*/ 129 h 148"/>
                <a:gd name="T28" fmla="*/ 177 w 263"/>
                <a:gd name="T29" fmla="*/ 120 h 148"/>
                <a:gd name="T30" fmla="*/ 149 w 263"/>
                <a:gd name="T31" fmla="*/ 111 h 148"/>
                <a:gd name="T32" fmla="*/ 132 w 263"/>
                <a:gd name="T33" fmla="*/ 106 h 148"/>
                <a:gd name="T34" fmla="*/ 119 w 263"/>
                <a:gd name="T35" fmla="*/ 130 h 148"/>
                <a:gd name="T36" fmla="*/ 105 w 263"/>
                <a:gd name="T37" fmla="*/ 130 h 148"/>
                <a:gd name="T38" fmla="*/ 101 w 263"/>
                <a:gd name="T39" fmla="*/ 124 h 148"/>
                <a:gd name="T40" fmla="*/ 106 w 263"/>
                <a:gd name="T41" fmla="*/ 112 h 148"/>
                <a:gd name="T42" fmla="*/ 108 w 263"/>
                <a:gd name="T43" fmla="*/ 107 h 148"/>
                <a:gd name="T44" fmla="*/ 118 w 263"/>
                <a:gd name="T45" fmla="*/ 111 h 148"/>
                <a:gd name="T46" fmla="*/ 119 w 263"/>
                <a:gd name="T47" fmla="*/ 107 h 148"/>
                <a:gd name="T48" fmla="*/ 114 w 263"/>
                <a:gd name="T49" fmla="*/ 100 h 148"/>
                <a:gd name="T50" fmla="*/ 105 w 263"/>
                <a:gd name="T51" fmla="*/ 88 h 148"/>
                <a:gd name="T52" fmla="*/ 97 w 263"/>
                <a:gd name="T53" fmla="*/ 77 h 148"/>
                <a:gd name="T54" fmla="*/ 80 w 263"/>
                <a:gd name="T55" fmla="*/ 71 h 148"/>
                <a:gd name="T56" fmla="*/ 67 w 263"/>
                <a:gd name="T57" fmla="*/ 75 h 148"/>
                <a:gd name="T58" fmla="*/ 58 w 263"/>
                <a:gd name="T59" fmla="*/ 80 h 148"/>
                <a:gd name="T60" fmla="*/ 42 w 263"/>
                <a:gd name="T61" fmla="*/ 85 h 148"/>
                <a:gd name="T62" fmla="*/ 26 w 263"/>
                <a:gd name="T63" fmla="*/ 80 h 148"/>
                <a:gd name="T64" fmla="*/ 10 w 263"/>
                <a:gd name="T65" fmla="*/ 82 h 148"/>
                <a:gd name="T66" fmla="*/ 0 w 263"/>
                <a:gd name="T67" fmla="*/ 72 h 148"/>
                <a:gd name="T68" fmla="*/ 5 w 263"/>
                <a:gd name="T69" fmla="*/ 60 h 148"/>
                <a:gd name="T70" fmla="*/ 3 w 263"/>
                <a:gd name="T71" fmla="*/ 52 h 148"/>
                <a:gd name="T72" fmla="*/ 22 w 263"/>
                <a:gd name="T73" fmla="*/ 35 h 148"/>
                <a:gd name="T74" fmla="*/ 13 w 263"/>
                <a:gd name="T75" fmla="*/ 14 h 148"/>
                <a:gd name="T76" fmla="*/ 27 w 263"/>
                <a:gd name="T77" fmla="*/ 8 h 148"/>
                <a:gd name="T78" fmla="*/ 53 w 263"/>
                <a:gd name="T79" fmla="*/ 9 h 148"/>
                <a:gd name="T80" fmla="*/ 81 w 263"/>
                <a:gd name="T81" fmla="*/ 14 h 148"/>
                <a:gd name="T82" fmla="*/ 92 w 263"/>
                <a:gd name="T83" fmla="*/ 13 h 148"/>
                <a:gd name="T84" fmla="*/ 109 w 263"/>
                <a:gd name="T85" fmla="*/ 17 h 148"/>
                <a:gd name="T86" fmla="*/ 115 w 263"/>
                <a:gd name="T87" fmla="*/ 9 h 148"/>
                <a:gd name="T88" fmla="*/ 131 w 263"/>
                <a:gd name="T89" fmla="*/ 4 h 148"/>
                <a:gd name="T90" fmla="*/ 139 w 263"/>
                <a:gd name="T91" fmla="*/ 1 h 148"/>
                <a:gd name="T92" fmla="*/ 157 w 263"/>
                <a:gd name="T93" fmla="*/ 0 h 148"/>
                <a:gd name="T94" fmla="*/ 166 w 263"/>
                <a:gd name="T95" fmla="*/ 14 h 148"/>
                <a:gd name="T96" fmla="*/ 180 w 263"/>
                <a:gd name="T97" fmla="*/ 2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63" h="148">
                  <a:moveTo>
                    <a:pt x="180" y="20"/>
                  </a:moveTo>
                  <a:lnTo>
                    <a:pt x="187" y="28"/>
                  </a:lnTo>
                  <a:lnTo>
                    <a:pt x="187" y="32"/>
                  </a:lnTo>
                  <a:lnTo>
                    <a:pt x="207" y="39"/>
                  </a:lnTo>
                  <a:lnTo>
                    <a:pt x="218" y="36"/>
                  </a:lnTo>
                  <a:lnTo>
                    <a:pt x="229" y="44"/>
                  </a:lnTo>
                  <a:lnTo>
                    <a:pt x="237" y="44"/>
                  </a:lnTo>
                  <a:lnTo>
                    <a:pt x="260" y="50"/>
                  </a:lnTo>
                  <a:lnTo>
                    <a:pt x="261" y="56"/>
                  </a:lnTo>
                  <a:lnTo>
                    <a:pt x="257" y="65"/>
                  </a:lnTo>
                  <a:lnTo>
                    <a:pt x="263" y="75"/>
                  </a:lnTo>
                  <a:lnTo>
                    <a:pt x="262" y="82"/>
                  </a:lnTo>
                  <a:lnTo>
                    <a:pt x="248" y="82"/>
                  </a:lnTo>
                  <a:lnTo>
                    <a:pt x="241" y="88"/>
                  </a:lnTo>
                  <a:lnTo>
                    <a:pt x="242" y="96"/>
                  </a:lnTo>
                  <a:lnTo>
                    <a:pt x="231" y="97"/>
                  </a:lnTo>
                  <a:lnTo>
                    <a:pt x="222" y="104"/>
                  </a:lnTo>
                  <a:lnTo>
                    <a:pt x="208" y="105"/>
                  </a:lnTo>
                  <a:lnTo>
                    <a:pt x="196" y="112"/>
                  </a:lnTo>
                  <a:lnTo>
                    <a:pt x="199" y="123"/>
                  </a:lnTo>
                  <a:lnTo>
                    <a:pt x="208" y="128"/>
                  </a:lnTo>
                  <a:lnTo>
                    <a:pt x="223" y="127"/>
                  </a:lnTo>
                  <a:lnTo>
                    <a:pt x="221" y="134"/>
                  </a:lnTo>
                  <a:lnTo>
                    <a:pt x="205" y="137"/>
                  </a:lnTo>
                  <a:lnTo>
                    <a:pt x="186" y="148"/>
                  </a:lnTo>
                  <a:lnTo>
                    <a:pt x="177" y="143"/>
                  </a:lnTo>
                  <a:lnTo>
                    <a:pt x="179" y="135"/>
                  </a:lnTo>
                  <a:lnTo>
                    <a:pt x="162" y="129"/>
                  </a:lnTo>
                  <a:lnTo>
                    <a:pt x="163" y="125"/>
                  </a:lnTo>
                  <a:lnTo>
                    <a:pt x="177" y="120"/>
                  </a:lnTo>
                  <a:lnTo>
                    <a:pt x="172" y="115"/>
                  </a:lnTo>
                  <a:lnTo>
                    <a:pt x="149" y="111"/>
                  </a:lnTo>
                  <a:lnTo>
                    <a:pt x="146" y="103"/>
                  </a:lnTo>
                  <a:lnTo>
                    <a:pt x="132" y="106"/>
                  </a:lnTo>
                  <a:lnTo>
                    <a:pt x="129" y="117"/>
                  </a:lnTo>
                  <a:lnTo>
                    <a:pt x="119" y="130"/>
                  </a:lnTo>
                  <a:lnTo>
                    <a:pt x="112" y="127"/>
                  </a:lnTo>
                  <a:lnTo>
                    <a:pt x="105" y="130"/>
                  </a:lnTo>
                  <a:lnTo>
                    <a:pt x="98" y="126"/>
                  </a:lnTo>
                  <a:lnTo>
                    <a:pt x="101" y="124"/>
                  </a:lnTo>
                  <a:lnTo>
                    <a:pt x="103" y="118"/>
                  </a:lnTo>
                  <a:lnTo>
                    <a:pt x="106" y="112"/>
                  </a:lnTo>
                  <a:lnTo>
                    <a:pt x="105" y="108"/>
                  </a:lnTo>
                  <a:lnTo>
                    <a:pt x="108" y="107"/>
                  </a:lnTo>
                  <a:lnTo>
                    <a:pt x="109" y="110"/>
                  </a:lnTo>
                  <a:lnTo>
                    <a:pt x="118" y="111"/>
                  </a:lnTo>
                  <a:lnTo>
                    <a:pt x="122" y="109"/>
                  </a:lnTo>
                  <a:lnTo>
                    <a:pt x="119" y="107"/>
                  </a:lnTo>
                  <a:lnTo>
                    <a:pt x="120" y="104"/>
                  </a:lnTo>
                  <a:lnTo>
                    <a:pt x="114" y="100"/>
                  </a:lnTo>
                  <a:lnTo>
                    <a:pt x="111" y="91"/>
                  </a:lnTo>
                  <a:lnTo>
                    <a:pt x="105" y="88"/>
                  </a:lnTo>
                  <a:lnTo>
                    <a:pt x="105" y="82"/>
                  </a:lnTo>
                  <a:lnTo>
                    <a:pt x="97" y="77"/>
                  </a:lnTo>
                  <a:lnTo>
                    <a:pt x="92" y="77"/>
                  </a:lnTo>
                  <a:lnTo>
                    <a:pt x="80" y="71"/>
                  </a:lnTo>
                  <a:lnTo>
                    <a:pt x="70" y="73"/>
                  </a:lnTo>
                  <a:lnTo>
                    <a:pt x="67" y="75"/>
                  </a:lnTo>
                  <a:lnTo>
                    <a:pt x="60" y="75"/>
                  </a:lnTo>
                  <a:lnTo>
                    <a:pt x="58" y="80"/>
                  </a:lnTo>
                  <a:lnTo>
                    <a:pt x="47" y="82"/>
                  </a:lnTo>
                  <a:lnTo>
                    <a:pt x="42" y="85"/>
                  </a:lnTo>
                  <a:lnTo>
                    <a:pt x="35" y="80"/>
                  </a:lnTo>
                  <a:lnTo>
                    <a:pt x="26" y="80"/>
                  </a:lnTo>
                  <a:lnTo>
                    <a:pt x="16" y="78"/>
                  </a:lnTo>
                  <a:lnTo>
                    <a:pt x="10" y="82"/>
                  </a:lnTo>
                  <a:lnTo>
                    <a:pt x="9" y="77"/>
                  </a:lnTo>
                  <a:lnTo>
                    <a:pt x="0" y="72"/>
                  </a:lnTo>
                  <a:lnTo>
                    <a:pt x="2" y="65"/>
                  </a:lnTo>
                  <a:lnTo>
                    <a:pt x="5" y="60"/>
                  </a:lnTo>
                  <a:lnTo>
                    <a:pt x="9" y="60"/>
                  </a:lnTo>
                  <a:lnTo>
                    <a:pt x="3" y="52"/>
                  </a:lnTo>
                  <a:lnTo>
                    <a:pt x="15" y="37"/>
                  </a:lnTo>
                  <a:lnTo>
                    <a:pt x="22" y="35"/>
                  </a:lnTo>
                  <a:lnTo>
                    <a:pt x="23" y="30"/>
                  </a:lnTo>
                  <a:lnTo>
                    <a:pt x="13" y="14"/>
                  </a:lnTo>
                  <a:lnTo>
                    <a:pt x="20" y="13"/>
                  </a:lnTo>
                  <a:lnTo>
                    <a:pt x="27" y="8"/>
                  </a:lnTo>
                  <a:lnTo>
                    <a:pt x="38" y="8"/>
                  </a:lnTo>
                  <a:lnTo>
                    <a:pt x="53" y="9"/>
                  </a:lnTo>
                  <a:lnTo>
                    <a:pt x="70" y="14"/>
                  </a:lnTo>
                  <a:lnTo>
                    <a:pt x="81" y="14"/>
                  </a:lnTo>
                  <a:lnTo>
                    <a:pt x="87" y="17"/>
                  </a:lnTo>
                  <a:lnTo>
                    <a:pt x="92" y="13"/>
                  </a:lnTo>
                  <a:lnTo>
                    <a:pt x="97" y="17"/>
                  </a:lnTo>
                  <a:lnTo>
                    <a:pt x="109" y="17"/>
                  </a:lnTo>
                  <a:lnTo>
                    <a:pt x="115" y="19"/>
                  </a:lnTo>
                  <a:lnTo>
                    <a:pt x="115" y="9"/>
                  </a:lnTo>
                  <a:lnTo>
                    <a:pt x="118" y="5"/>
                  </a:lnTo>
                  <a:lnTo>
                    <a:pt x="131" y="4"/>
                  </a:lnTo>
                  <a:lnTo>
                    <a:pt x="136" y="5"/>
                  </a:lnTo>
                  <a:lnTo>
                    <a:pt x="139" y="1"/>
                  </a:lnTo>
                  <a:lnTo>
                    <a:pt x="143" y="2"/>
                  </a:lnTo>
                  <a:lnTo>
                    <a:pt x="157" y="0"/>
                  </a:lnTo>
                  <a:lnTo>
                    <a:pt x="169" y="10"/>
                  </a:lnTo>
                  <a:lnTo>
                    <a:pt x="166" y="14"/>
                  </a:lnTo>
                  <a:lnTo>
                    <a:pt x="169" y="20"/>
                  </a:lnTo>
                  <a:lnTo>
                    <a:pt x="180" y="20"/>
                  </a:lnTo>
                  <a:lnTo>
                    <a:pt x="180" y="2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26" name="Freeform 219">
              <a:extLst>
                <a:ext uri="{FF2B5EF4-FFF2-40B4-BE49-F238E27FC236}">
                  <a16:creationId xmlns:a16="http://schemas.microsoft.com/office/drawing/2014/main" id="{E909D273-C8EB-4277-A34F-6AC3B1A8A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1655" y="5319059"/>
              <a:ext cx="131733" cy="147604"/>
            </a:xfrm>
            <a:custGeom>
              <a:avLst/>
              <a:gdLst>
                <a:gd name="T0" fmla="*/ 83 w 83"/>
                <a:gd name="T1" fmla="*/ 70 h 93"/>
                <a:gd name="T2" fmla="*/ 77 w 83"/>
                <a:gd name="T3" fmla="*/ 82 h 93"/>
                <a:gd name="T4" fmla="*/ 62 w 83"/>
                <a:gd name="T5" fmla="*/ 93 h 93"/>
                <a:gd name="T6" fmla="*/ 49 w 83"/>
                <a:gd name="T7" fmla="*/ 89 h 93"/>
                <a:gd name="T8" fmla="*/ 41 w 83"/>
                <a:gd name="T9" fmla="*/ 91 h 93"/>
                <a:gd name="T10" fmla="*/ 25 w 83"/>
                <a:gd name="T11" fmla="*/ 83 h 93"/>
                <a:gd name="T12" fmla="*/ 14 w 83"/>
                <a:gd name="T13" fmla="*/ 83 h 93"/>
                <a:gd name="T14" fmla="*/ 3 w 83"/>
                <a:gd name="T15" fmla="*/ 73 h 93"/>
                <a:gd name="T16" fmla="*/ 1 w 83"/>
                <a:gd name="T17" fmla="*/ 61 h 93"/>
                <a:gd name="T18" fmla="*/ 4 w 83"/>
                <a:gd name="T19" fmla="*/ 57 h 93"/>
                <a:gd name="T20" fmla="*/ 0 w 83"/>
                <a:gd name="T21" fmla="*/ 37 h 93"/>
                <a:gd name="T22" fmla="*/ 2 w 83"/>
                <a:gd name="T23" fmla="*/ 18 h 93"/>
                <a:gd name="T24" fmla="*/ 3 w 83"/>
                <a:gd name="T25" fmla="*/ 3 h 93"/>
                <a:gd name="T26" fmla="*/ 13 w 83"/>
                <a:gd name="T27" fmla="*/ 0 h 93"/>
                <a:gd name="T28" fmla="*/ 31 w 83"/>
                <a:gd name="T29" fmla="*/ 15 h 93"/>
                <a:gd name="T30" fmla="*/ 37 w 83"/>
                <a:gd name="T31" fmla="*/ 15 h 93"/>
                <a:gd name="T32" fmla="*/ 56 w 83"/>
                <a:gd name="T33" fmla="*/ 27 h 93"/>
                <a:gd name="T34" fmla="*/ 70 w 83"/>
                <a:gd name="T35" fmla="*/ 37 h 93"/>
                <a:gd name="T36" fmla="*/ 82 w 83"/>
                <a:gd name="T37" fmla="*/ 51 h 93"/>
                <a:gd name="T38" fmla="*/ 76 w 83"/>
                <a:gd name="T39" fmla="*/ 60 h 93"/>
                <a:gd name="T40" fmla="*/ 83 w 83"/>
                <a:gd name="T41" fmla="*/ 70 h 93"/>
                <a:gd name="T42" fmla="*/ 83 w 83"/>
                <a:gd name="T43" fmla="*/ 7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3" h="93">
                  <a:moveTo>
                    <a:pt x="83" y="70"/>
                  </a:moveTo>
                  <a:lnTo>
                    <a:pt x="77" y="82"/>
                  </a:lnTo>
                  <a:lnTo>
                    <a:pt x="62" y="93"/>
                  </a:lnTo>
                  <a:lnTo>
                    <a:pt x="49" y="89"/>
                  </a:lnTo>
                  <a:lnTo>
                    <a:pt x="41" y="91"/>
                  </a:lnTo>
                  <a:lnTo>
                    <a:pt x="25" y="83"/>
                  </a:lnTo>
                  <a:lnTo>
                    <a:pt x="14" y="83"/>
                  </a:lnTo>
                  <a:lnTo>
                    <a:pt x="3" y="73"/>
                  </a:lnTo>
                  <a:lnTo>
                    <a:pt x="1" y="61"/>
                  </a:lnTo>
                  <a:lnTo>
                    <a:pt x="4" y="57"/>
                  </a:lnTo>
                  <a:lnTo>
                    <a:pt x="0" y="37"/>
                  </a:lnTo>
                  <a:lnTo>
                    <a:pt x="2" y="18"/>
                  </a:lnTo>
                  <a:lnTo>
                    <a:pt x="3" y="3"/>
                  </a:lnTo>
                  <a:lnTo>
                    <a:pt x="13" y="0"/>
                  </a:lnTo>
                  <a:lnTo>
                    <a:pt x="31" y="15"/>
                  </a:lnTo>
                  <a:lnTo>
                    <a:pt x="37" y="15"/>
                  </a:lnTo>
                  <a:lnTo>
                    <a:pt x="56" y="27"/>
                  </a:lnTo>
                  <a:lnTo>
                    <a:pt x="70" y="37"/>
                  </a:lnTo>
                  <a:lnTo>
                    <a:pt x="82" y="51"/>
                  </a:lnTo>
                  <a:lnTo>
                    <a:pt x="76" y="60"/>
                  </a:lnTo>
                  <a:lnTo>
                    <a:pt x="83" y="70"/>
                  </a:lnTo>
                  <a:lnTo>
                    <a:pt x="83" y="7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27" name="Freeform 220">
              <a:extLst>
                <a:ext uri="{FF2B5EF4-FFF2-40B4-BE49-F238E27FC236}">
                  <a16:creationId xmlns:a16="http://schemas.microsoft.com/office/drawing/2014/main" id="{75D0D2B5-83AD-4D11-8CF5-98BA3AE4B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5679" y="3038340"/>
              <a:ext cx="450752" cy="252354"/>
            </a:xfrm>
            <a:custGeom>
              <a:avLst/>
              <a:gdLst>
                <a:gd name="T0" fmla="*/ 243 w 284"/>
                <a:gd name="T1" fmla="*/ 62 h 159"/>
                <a:gd name="T2" fmla="*/ 249 w 284"/>
                <a:gd name="T3" fmla="*/ 63 h 159"/>
                <a:gd name="T4" fmla="*/ 240 w 284"/>
                <a:gd name="T5" fmla="*/ 76 h 159"/>
                <a:gd name="T6" fmla="*/ 253 w 284"/>
                <a:gd name="T7" fmla="*/ 83 h 159"/>
                <a:gd name="T8" fmla="*/ 263 w 284"/>
                <a:gd name="T9" fmla="*/ 78 h 159"/>
                <a:gd name="T10" fmla="*/ 284 w 284"/>
                <a:gd name="T11" fmla="*/ 88 h 159"/>
                <a:gd name="T12" fmla="*/ 268 w 284"/>
                <a:gd name="T13" fmla="*/ 102 h 159"/>
                <a:gd name="T14" fmla="*/ 256 w 284"/>
                <a:gd name="T15" fmla="*/ 100 h 159"/>
                <a:gd name="T16" fmla="*/ 250 w 284"/>
                <a:gd name="T17" fmla="*/ 100 h 159"/>
                <a:gd name="T18" fmla="*/ 246 w 284"/>
                <a:gd name="T19" fmla="*/ 95 h 159"/>
                <a:gd name="T20" fmla="*/ 246 w 284"/>
                <a:gd name="T21" fmla="*/ 86 h 159"/>
                <a:gd name="T22" fmla="*/ 227 w 284"/>
                <a:gd name="T23" fmla="*/ 91 h 159"/>
                <a:gd name="T24" fmla="*/ 226 w 284"/>
                <a:gd name="T25" fmla="*/ 103 h 159"/>
                <a:gd name="T26" fmla="*/ 221 w 284"/>
                <a:gd name="T27" fmla="*/ 113 h 159"/>
                <a:gd name="T28" fmla="*/ 209 w 284"/>
                <a:gd name="T29" fmla="*/ 112 h 159"/>
                <a:gd name="T30" fmla="*/ 206 w 284"/>
                <a:gd name="T31" fmla="*/ 120 h 159"/>
                <a:gd name="T32" fmla="*/ 219 w 284"/>
                <a:gd name="T33" fmla="*/ 125 h 159"/>
                <a:gd name="T34" fmla="*/ 226 w 284"/>
                <a:gd name="T35" fmla="*/ 140 h 159"/>
                <a:gd name="T36" fmla="*/ 222 w 284"/>
                <a:gd name="T37" fmla="*/ 159 h 159"/>
                <a:gd name="T38" fmla="*/ 209 w 284"/>
                <a:gd name="T39" fmla="*/ 154 h 159"/>
                <a:gd name="T40" fmla="*/ 200 w 284"/>
                <a:gd name="T41" fmla="*/ 154 h 159"/>
                <a:gd name="T42" fmla="*/ 198 w 284"/>
                <a:gd name="T43" fmla="*/ 143 h 159"/>
                <a:gd name="T44" fmla="*/ 175 w 284"/>
                <a:gd name="T45" fmla="*/ 134 h 159"/>
                <a:gd name="T46" fmla="*/ 157 w 284"/>
                <a:gd name="T47" fmla="*/ 126 h 159"/>
                <a:gd name="T48" fmla="*/ 144 w 284"/>
                <a:gd name="T49" fmla="*/ 117 h 159"/>
                <a:gd name="T50" fmla="*/ 123 w 284"/>
                <a:gd name="T51" fmla="*/ 103 h 159"/>
                <a:gd name="T52" fmla="*/ 111 w 284"/>
                <a:gd name="T53" fmla="*/ 84 h 159"/>
                <a:gd name="T54" fmla="*/ 104 w 284"/>
                <a:gd name="T55" fmla="*/ 80 h 159"/>
                <a:gd name="T56" fmla="*/ 88 w 284"/>
                <a:gd name="T57" fmla="*/ 81 h 159"/>
                <a:gd name="T58" fmla="*/ 81 w 284"/>
                <a:gd name="T59" fmla="*/ 77 h 159"/>
                <a:gd name="T60" fmla="*/ 75 w 284"/>
                <a:gd name="T61" fmla="*/ 63 h 159"/>
                <a:gd name="T62" fmla="*/ 52 w 284"/>
                <a:gd name="T63" fmla="*/ 52 h 159"/>
                <a:gd name="T64" fmla="*/ 42 w 284"/>
                <a:gd name="T65" fmla="*/ 63 h 159"/>
                <a:gd name="T66" fmla="*/ 31 w 284"/>
                <a:gd name="T67" fmla="*/ 70 h 159"/>
                <a:gd name="T68" fmla="*/ 36 w 284"/>
                <a:gd name="T69" fmla="*/ 80 h 159"/>
                <a:gd name="T70" fmla="*/ 18 w 284"/>
                <a:gd name="T71" fmla="*/ 80 h 159"/>
                <a:gd name="T72" fmla="*/ 0 w 284"/>
                <a:gd name="T73" fmla="*/ 11 h 159"/>
                <a:gd name="T74" fmla="*/ 35 w 284"/>
                <a:gd name="T75" fmla="*/ 0 h 159"/>
                <a:gd name="T76" fmla="*/ 39 w 284"/>
                <a:gd name="T77" fmla="*/ 1 h 159"/>
                <a:gd name="T78" fmla="*/ 66 w 284"/>
                <a:gd name="T79" fmla="*/ 15 h 159"/>
                <a:gd name="T80" fmla="*/ 80 w 284"/>
                <a:gd name="T81" fmla="*/ 21 h 159"/>
                <a:gd name="T82" fmla="*/ 100 w 284"/>
                <a:gd name="T83" fmla="*/ 38 h 159"/>
                <a:gd name="T84" fmla="*/ 117 w 284"/>
                <a:gd name="T85" fmla="*/ 36 h 159"/>
                <a:gd name="T86" fmla="*/ 142 w 284"/>
                <a:gd name="T87" fmla="*/ 35 h 159"/>
                <a:gd name="T88" fmla="*/ 165 w 284"/>
                <a:gd name="T89" fmla="*/ 48 h 159"/>
                <a:gd name="T90" fmla="*/ 169 w 284"/>
                <a:gd name="T91" fmla="*/ 67 h 159"/>
                <a:gd name="T92" fmla="*/ 177 w 284"/>
                <a:gd name="T93" fmla="*/ 67 h 159"/>
                <a:gd name="T94" fmla="*/ 184 w 284"/>
                <a:gd name="T95" fmla="*/ 83 h 159"/>
                <a:gd name="T96" fmla="*/ 204 w 284"/>
                <a:gd name="T97" fmla="*/ 83 h 159"/>
                <a:gd name="T98" fmla="*/ 211 w 284"/>
                <a:gd name="T99" fmla="*/ 92 h 159"/>
                <a:gd name="T100" fmla="*/ 217 w 284"/>
                <a:gd name="T101" fmla="*/ 92 h 159"/>
                <a:gd name="T102" fmla="*/ 220 w 284"/>
                <a:gd name="T103" fmla="*/ 78 h 159"/>
                <a:gd name="T104" fmla="*/ 235 w 284"/>
                <a:gd name="T105" fmla="*/ 66 h 159"/>
                <a:gd name="T106" fmla="*/ 243 w 284"/>
                <a:gd name="T107" fmla="*/ 62 h 159"/>
                <a:gd name="T108" fmla="*/ 243 w 284"/>
                <a:gd name="T109" fmla="*/ 62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84" h="159">
                  <a:moveTo>
                    <a:pt x="243" y="62"/>
                  </a:moveTo>
                  <a:lnTo>
                    <a:pt x="249" y="63"/>
                  </a:lnTo>
                  <a:lnTo>
                    <a:pt x="240" y="76"/>
                  </a:lnTo>
                  <a:lnTo>
                    <a:pt x="253" y="83"/>
                  </a:lnTo>
                  <a:lnTo>
                    <a:pt x="263" y="78"/>
                  </a:lnTo>
                  <a:lnTo>
                    <a:pt x="284" y="88"/>
                  </a:lnTo>
                  <a:lnTo>
                    <a:pt x="268" y="102"/>
                  </a:lnTo>
                  <a:lnTo>
                    <a:pt x="256" y="100"/>
                  </a:lnTo>
                  <a:lnTo>
                    <a:pt x="250" y="100"/>
                  </a:lnTo>
                  <a:lnTo>
                    <a:pt x="246" y="95"/>
                  </a:lnTo>
                  <a:lnTo>
                    <a:pt x="246" y="86"/>
                  </a:lnTo>
                  <a:lnTo>
                    <a:pt x="227" y="91"/>
                  </a:lnTo>
                  <a:lnTo>
                    <a:pt x="226" y="103"/>
                  </a:lnTo>
                  <a:lnTo>
                    <a:pt x="221" y="113"/>
                  </a:lnTo>
                  <a:lnTo>
                    <a:pt x="209" y="112"/>
                  </a:lnTo>
                  <a:lnTo>
                    <a:pt x="206" y="120"/>
                  </a:lnTo>
                  <a:lnTo>
                    <a:pt x="219" y="125"/>
                  </a:lnTo>
                  <a:lnTo>
                    <a:pt x="226" y="140"/>
                  </a:lnTo>
                  <a:lnTo>
                    <a:pt x="222" y="159"/>
                  </a:lnTo>
                  <a:lnTo>
                    <a:pt x="209" y="154"/>
                  </a:lnTo>
                  <a:lnTo>
                    <a:pt x="200" y="154"/>
                  </a:lnTo>
                  <a:lnTo>
                    <a:pt x="198" y="143"/>
                  </a:lnTo>
                  <a:lnTo>
                    <a:pt x="175" y="134"/>
                  </a:lnTo>
                  <a:lnTo>
                    <a:pt x="157" y="126"/>
                  </a:lnTo>
                  <a:lnTo>
                    <a:pt x="144" y="117"/>
                  </a:lnTo>
                  <a:lnTo>
                    <a:pt x="123" y="103"/>
                  </a:lnTo>
                  <a:lnTo>
                    <a:pt x="111" y="84"/>
                  </a:lnTo>
                  <a:lnTo>
                    <a:pt x="104" y="80"/>
                  </a:lnTo>
                  <a:lnTo>
                    <a:pt x="88" y="81"/>
                  </a:lnTo>
                  <a:lnTo>
                    <a:pt x="81" y="77"/>
                  </a:lnTo>
                  <a:lnTo>
                    <a:pt x="75" y="63"/>
                  </a:lnTo>
                  <a:lnTo>
                    <a:pt x="52" y="52"/>
                  </a:lnTo>
                  <a:lnTo>
                    <a:pt x="42" y="63"/>
                  </a:lnTo>
                  <a:lnTo>
                    <a:pt x="31" y="70"/>
                  </a:lnTo>
                  <a:lnTo>
                    <a:pt x="36" y="80"/>
                  </a:lnTo>
                  <a:lnTo>
                    <a:pt x="18" y="80"/>
                  </a:lnTo>
                  <a:lnTo>
                    <a:pt x="0" y="11"/>
                  </a:lnTo>
                  <a:lnTo>
                    <a:pt x="35" y="0"/>
                  </a:lnTo>
                  <a:lnTo>
                    <a:pt x="39" y="1"/>
                  </a:lnTo>
                  <a:lnTo>
                    <a:pt x="66" y="15"/>
                  </a:lnTo>
                  <a:lnTo>
                    <a:pt x="80" y="21"/>
                  </a:lnTo>
                  <a:lnTo>
                    <a:pt x="100" y="38"/>
                  </a:lnTo>
                  <a:lnTo>
                    <a:pt x="117" y="36"/>
                  </a:lnTo>
                  <a:lnTo>
                    <a:pt x="142" y="35"/>
                  </a:lnTo>
                  <a:lnTo>
                    <a:pt x="165" y="48"/>
                  </a:lnTo>
                  <a:lnTo>
                    <a:pt x="169" y="67"/>
                  </a:lnTo>
                  <a:lnTo>
                    <a:pt x="177" y="67"/>
                  </a:lnTo>
                  <a:lnTo>
                    <a:pt x="184" y="83"/>
                  </a:lnTo>
                  <a:lnTo>
                    <a:pt x="204" y="83"/>
                  </a:lnTo>
                  <a:lnTo>
                    <a:pt x="211" y="92"/>
                  </a:lnTo>
                  <a:lnTo>
                    <a:pt x="217" y="92"/>
                  </a:lnTo>
                  <a:lnTo>
                    <a:pt x="220" y="78"/>
                  </a:lnTo>
                  <a:lnTo>
                    <a:pt x="235" y="66"/>
                  </a:lnTo>
                  <a:lnTo>
                    <a:pt x="243" y="62"/>
                  </a:lnTo>
                  <a:lnTo>
                    <a:pt x="243" y="6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28" name="Freeform 221">
              <a:extLst>
                <a:ext uri="{FF2B5EF4-FFF2-40B4-BE49-F238E27FC236}">
                  <a16:creationId xmlns:a16="http://schemas.microsoft.com/office/drawing/2014/main" id="{10E3C424-9CF6-4872-AD9F-3ED3ACD29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3443" y="4044586"/>
              <a:ext cx="360283" cy="344409"/>
            </a:xfrm>
            <a:custGeom>
              <a:avLst/>
              <a:gdLst>
                <a:gd name="T0" fmla="*/ 212 w 227"/>
                <a:gd name="T1" fmla="*/ 83 h 217"/>
                <a:gd name="T2" fmla="*/ 216 w 227"/>
                <a:gd name="T3" fmla="*/ 97 h 217"/>
                <a:gd name="T4" fmla="*/ 202 w 227"/>
                <a:gd name="T5" fmla="*/ 103 h 217"/>
                <a:gd name="T6" fmla="*/ 197 w 227"/>
                <a:gd name="T7" fmla="*/ 117 h 217"/>
                <a:gd name="T8" fmla="*/ 210 w 227"/>
                <a:gd name="T9" fmla="*/ 137 h 217"/>
                <a:gd name="T10" fmla="*/ 185 w 227"/>
                <a:gd name="T11" fmla="*/ 152 h 217"/>
                <a:gd name="T12" fmla="*/ 168 w 227"/>
                <a:gd name="T13" fmla="*/ 159 h 217"/>
                <a:gd name="T14" fmla="*/ 142 w 227"/>
                <a:gd name="T15" fmla="*/ 152 h 217"/>
                <a:gd name="T16" fmla="*/ 147 w 227"/>
                <a:gd name="T17" fmla="*/ 159 h 217"/>
                <a:gd name="T18" fmla="*/ 147 w 227"/>
                <a:gd name="T19" fmla="*/ 183 h 217"/>
                <a:gd name="T20" fmla="*/ 163 w 227"/>
                <a:gd name="T21" fmla="*/ 189 h 217"/>
                <a:gd name="T22" fmla="*/ 149 w 227"/>
                <a:gd name="T23" fmla="*/ 203 h 217"/>
                <a:gd name="T24" fmla="*/ 129 w 227"/>
                <a:gd name="T25" fmla="*/ 210 h 217"/>
                <a:gd name="T26" fmla="*/ 113 w 227"/>
                <a:gd name="T27" fmla="*/ 217 h 217"/>
                <a:gd name="T28" fmla="*/ 98 w 227"/>
                <a:gd name="T29" fmla="*/ 189 h 217"/>
                <a:gd name="T30" fmla="*/ 88 w 227"/>
                <a:gd name="T31" fmla="*/ 177 h 217"/>
                <a:gd name="T32" fmla="*/ 96 w 227"/>
                <a:gd name="T33" fmla="*/ 163 h 217"/>
                <a:gd name="T34" fmla="*/ 89 w 227"/>
                <a:gd name="T35" fmla="*/ 146 h 217"/>
                <a:gd name="T36" fmla="*/ 94 w 227"/>
                <a:gd name="T37" fmla="*/ 125 h 217"/>
                <a:gd name="T38" fmla="*/ 92 w 227"/>
                <a:gd name="T39" fmla="*/ 112 h 217"/>
                <a:gd name="T40" fmla="*/ 70 w 227"/>
                <a:gd name="T41" fmla="*/ 113 h 217"/>
                <a:gd name="T42" fmla="*/ 53 w 227"/>
                <a:gd name="T43" fmla="*/ 98 h 217"/>
                <a:gd name="T44" fmla="*/ 21 w 227"/>
                <a:gd name="T45" fmla="*/ 98 h 217"/>
                <a:gd name="T46" fmla="*/ 13 w 227"/>
                <a:gd name="T47" fmla="*/ 90 h 217"/>
                <a:gd name="T48" fmla="*/ 15 w 227"/>
                <a:gd name="T49" fmla="*/ 79 h 217"/>
                <a:gd name="T50" fmla="*/ 10 w 227"/>
                <a:gd name="T51" fmla="*/ 67 h 217"/>
                <a:gd name="T52" fmla="*/ 0 w 227"/>
                <a:gd name="T53" fmla="*/ 57 h 217"/>
                <a:gd name="T54" fmla="*/ 8 w 227"/>
                <a:gd name="T55" fmla="*/ 32 h 217"/>
                <a:gd name="T56" fmla="*/ 20 w 227"/>
                <a:gd name="T57" fmla="*/ 20 h 217"/>
                <a:gd name="T58" fmla="*/ 36 w 227"/>
                <a:gd name="T59" fmla="*/ 7 h 217"/>
                <a:gd name="T60" fmla="*/ 25 w 227"/>
                <a:gd name="T61" fmla="*/ 14 h 217"/>
                <a:gd name="T62" fmla="*/ 30 w 227"/>
                <a:gd name="T63" fmla="*/ 32 h 217"/>
                <a:gd name="T64" fmla="*/ 27 w 227"/>
                <a:gd name="T65" fmla="*/ 58 h 217"/>
                <a:gd name="T66" fmla="*/ 39 w 227"/>
                <a:gd name="T67" fmla="*/ 43 h 217"/>
                <a:gd name="T68" fmla="*/ 34 w 227"/>
                <a:gd name="T69" fmla="*/ 23 h 217"/>
                <a:gd name="T70" fmla="*/ 53 w 227"/>
                <a:gd name="T71" fmla="*/ 6 h 217"/>
                <a:gd name="T72" fmla="*/ 64 w 227"/>
                <a:gd name="T73" fmla="*/ 13 h 217"/>
                <a:gd name="T74" fmla="*/ 87 w 227"/>
                <a:gd name="T75" fmla="*/ 24 h 217"/>
                <a:gd name="T76" fmla="*/ 102 w 227"/>
                <a:gd name="T77" fmla="*/ 30 h 217"/>
                <a:gd name="T78" fmla="*/ 130 w 227"/>
                <a:gd name="T79" fmla="*/ 37 h 217"/>
                <a:gd name="T80" fmla="*/ 152 w 227"/>
                <a:gd name="T81" fmla="*/ 33 h 217"/>
                <a:gd name="T82" fmla="*/ 172 w 227"/>
                <a:gd name="T83" fmla="*/ 27 h 217"/>
                <a:gd name="T84" fmla="*/ 178 w 227"/>
                <a:gd name="T85" fmla="*/ 33 h 217"/>
                <a:gd name="T86" fmla="*/ 197 w 227"/>
                <a:gd name="T87" fmla="*/ 43 h 217"/>
                <a:gd name="T88" fmla="*/ 211 w 227"/>
                <a:gd name="T89" fmla="*/ 68 h 217"/>
                <a:gd name="T90" fmla="*/ 227 w 227"/>
                <a:gd name="T91" fmla="*/ 72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27" h="217">
                  <a:moveTo>
                    <a:pt x="227" y="72"/>
                  </a:moveTo>
                  <a:lnTo>
                    <a:pt x="212" y="83"/>
                  </a:lnTo>
                  <a:lnTo>
                    <a:pt x="211" y="90"/>
                  </a:lnTo>
                  <a:lnTo>
                    <a:pt x="216" y="97"/>
                  </a:lnTo>
                  <a:lnTo>
                    <a:pt x="212" y="100"/>
                  </a:lnTo>
                  <a:lnTo>
                    <a:pt x="202" y="103"/>
                  </a:lnTo>
                  <a:lnTo>
                    <a:pt x="202" y="112"/>
                  </a:lnTo>
                  <a:lnTo>
                    <a:pt x="197" y="117"/>
                  </a:lnTo>
                  <a:lnTo>
                    <a:pt x="208" y="132"/>
                  </a:lnTo>
                  <a:lnTo>
                    <a:pt x="210" y="137"/>
                  </a:lnTo>
                  <a:lnTo>
                    <a:pt x="204" y="145"/>
                  </a:lnTo>
                  <a:lnTo>
                    <a:pt x="185" y="152"/>
                  </a:lnTo>
                  <a:lnTo>
                    <a:pt x="172" y="154"/>
                  </a:lnTo>
                  <a:lnTo>
                    <a:pt x="168" y="159"/>
                  </a:lnTo>
                  <a:lnTo>
                    <a:pt x="155" y="154"/>
                  </a:lnTo>
                  <a:lnTo>
                    <a:pt x="142" y="152"/>
                  </a:lnTo>
                  <a:lnTo>
                    <a:pt x="139" y="154"/>
                  </a:lnTo>
                  <a:lnTo>
                    <a:pt x="147" y="159"/>
                  </a:lnTo>
                  <a:lnTo>
                    <a:pt x="146" y="172"/>
                  </a:lnTo>
                  <a:lnTo>
                    <a:pt x="147" y="183"/>
                  </a:lnTo>
                  <a:lnTo>
                    <a:pt x="162" y="185"/>
                  </a:lnTo>
                  <a:lnTo>
                    <a:pt x="163" y="189"/>
                  </a:lnTo>
                  <a:lnTo>
                    <a:pt x="150" y="194"/>
                  </a:lnTo>
                  <a:lnTo>
                    <a:pt x="149" y="203"/>
                  </a:lnTo>
                  <a:lnTo>
                    <a:pt x="141" y="206"/>
                  </a:lnTo>
                  <a:lnTo>
                    <a:pt x="129" y="210"/>
                  </a:lnTo>
                  <a:lnTo>
                    <a:pt x="126" y="216"/>
                  </a:lnTo>
                  <a:lnTo>
                    <a:pt x="113" y="217"/>
                  </a:lnTo>
                  <a:lnTo>
                    <a:pt x="104" y="207"/>
                  </a:lnTo>
                  <a:lnTo>
                    <a:pt x="98" y="189"/>
                  </a:lnTo>
                  <a:lnTo>
                    <a:pt x="94" y="181"/>
                  </a:lnTo>
                  <a:lnTo>
                    <a:pt x="88" y="177"/>
                  </a:lnTo>
                  <a:lnTo>
                    <a:pt x="97" y="168"/>
                  </a:lnTo>
                  <a:lnTo>
                    <a:pt x="96" y="163"/>
                  </a:lnTo>
                  <a:lnTo>
                    <a:pt x="92" y="158"/>
                  </a:lnTo>
                  <a:lnTo>
                    <a:pt x="89" y="146"/>
                  </a:lnTo>
                  <a:lnTo>
                    <a:pt x="90" y="132"/>
                  </a:lnTo>
                  <a:lnTo>
                    <a:pt x="94" y="125"/>
                  </a:lnTo>
                  <a:lnTo>
                    <a:pt x="98" y="115"/>
                  </a:lnTo>
                  <a:lnTo>
                    <a:pt x="92" y="112"/>
                  </a:lnTo>
                  <a:lnTo>
                    <a:pt x="82" y="114"/>
                  </a:lnTo>
                  <a:lnTo>
                    <a:pt x="70" y="113"/>
                  </a:lnTo>
                  <a:lnTo>
                    <a:pt x="64" y="115"/>
                  </a:lnTo>
                  <a:lnTo>
                    <a:pt x="53" y="98"/>
                  </a:lnTo>
                  <a:lnTo>
                    <a:pt x="42" y="96"/>
                  </a:lnTo>
                  <a:lnTo>
                    <a:pt x="21" y="98"/>
                  </a:lnTo>
                  <a:lnTo>
                    <a:pt x="17" y="92"/>
                  </a:lnTo>
                  <a:lnTo>
                    <a:pt x="13" y="90"/>
                  </a:lnTo>
                  <a:lnTo>
                    <a:pt x="13" y="86"/>
                  </a:lnTo>
                  <a:lnTo>
                    <a:pt x="15" y="79"/>
                  </a:lnTo>
                  <a:lnTo>
                    <a:pt x="14" y="72"/>
                  </a:lnTo>
                  <a:lnTo>
                    <a:pt x="10" y="67"/>
                  </a:lnTo>
                  <a:lnTo>
                    <a:pt x="9" y="58"/>
                  </a:lnTo>
                  <a:lnTo>
                    <a:pt x="0" y="57"/>
                  </a:lnTo>
                  <a:lnTo>
                    <a:pt x="5" y="46"/>
                  </a:lnTo>
                  <a:lnTo>
                    <a:pt x="8" y="32"/>
                  </a:lnTo>
                  <a:lnTo>
                    <a:pt x="13" y="25"/>
                  </a:lnTo>
                  <a:lnTo>
                    <a:pt x="20" y="20"/>
                  </a:lnTo>
                  <a:lnTo>
                    <a:pt x="25" y="10"/>
                  </a:lnTo>
                  <a:lnTo>
                    <a:pt x="36" y="7"/>
                  </a:lnTo>
                  <a:lnTo>
                    <a:pt x="36" y="12"/>
                  </a:lnTo>
                  <a:lnTo>
                    <a:pt x="25" y="14"/>
                  </a:lnTo>
                  <a:lnTo>
                    <a:pt x="30" y="23"/>
                  </a:lnTo>
                  <a:lnTo>
                    <a:pt x="30" y="32"/>
                  </a:lnTo>
                  <a:lnTo>
                    <a:pt x="21" y="43"/>
                  </a:lnTo>
                  <a:lnTo>
                    <a:pt x="27" y="58"/>
                  </a:lnTo>
                  <a:lnTo>
                    <a:pt x="35" y="57"/>
                  </a:lnTo>
                  <a:lnTo>
                    <a:pt x="39" y="43"/>
                  </a:lnTo>
                  <a:lnTo>
                    <a:pt x="34" y="37"/>
                  </a:lnTo>
                  <a:lnTo>
                    <a:pt x="34" y="23"/>
                  </a:lnTo>
                  <a:lnTo>
                    <a:pt x="56" y="14"/>
                  </a:lnTo>
                  <a:lnTo>
                    <a:pt x="53" y="6"/>
                  </a:lnTo>
                  <a:lnTo>
                    <a:pt x="60" y="0"/>
                  </a:lnTo>
                  <a:lnTo>
                    <a:pt x="64" y="13"/>
                  </a:lnTo>
                  <a:lnTo>
                    <a:pt x="76" y="14"/>
                  </a:lnTo>
                  <a:lnTo>
                    <a:pt x="87" y="24"/>
                  </a:lnTo>
                  <a:lnTo>
                    <a:pt x="87" y="30"/>
                  </a:lnTo>
                  <a:lnTo>
                    <a:pt x="102" y="30"/>
                  </a:lnTo>
                  <a:lnTo>
                    <a:pt x="120" y="29"/>
                  </a:lnTo>
                  <a:lnTo>
                    <a:pt x="130" y="37"/>
                  </a:lnTo>
                  <a:lnTo>
                    <a:pt x="141" y="39"/>
                  </a:lnTo>
                  <a:lnTo>
                    <a:pt x="152" y="33"/>
                  </a:lnTo>
                  <a:lnTo>
                    <a:pt x="152" y="29"/>
                  </a:lnTo>
                  <a:lnTo>
                    <a:pt x="172" y="27"/>
                  </a:lnTo>
                  <a:lnTo>
                    <a:pt x="192" y="27"/>
                  </a:lnTo>
                  <a:lnTo>
                    <a:pt x="178" y="33"/>
                  </a:lnTo>
                  <a:lnTo>
                    <a:pt x="184" y="42"/>
                  </a:lnTo>
                  <a:lnTo>
                    <a:pt x="197" y="43"/>
                  </a:lnTo>
                  <a:lnTo>
                    <a:pt x="210" y="52"/>
                  </a:lnTo>
                  <a:lnTo>
                    <a:pt x="211" y="68"/>
                  </a:lnTo>
                  <a:lnTo>
                    <a:pt x="220" y="67"/>
                  </a:lnTo>
                  <a:lnTo>
                    <a:pt x="227" y="72"/>
                  </a:lnTo>
                  <a:lnTo>
                    <a:pt x="227" y="7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29" name="Freeform 222">
              <a:extLst>
                <a:ext uri="{FF2B5EF4-FFF2-40B4-BE49-F238E27FC236}">
                  <a16:creationId xmlns:a16="http://schemas.microsoft.com/office/drawing/2014/main" id="{BE8EA5AA-8CE0-43E8-853C-158E8ED13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2540" y="3706525"/>
              <a:ext cx="230137" cy="444399"/>
            </a:xfrm>
            <a:custGeom>
              <a:avLst/>
              <a:gdLst>
                <a:gd name="T0" fmla="*/ 100 w 145"/>
                <a:gd name="T1" fmla="*/ 34 h 280"/>
                <a:gd name="T2" fmla="*/ 80 w 145"/>
                <a:gd name="T3" fmla="*/ 50 h 280"/>
                <a:gd name="T4" fmla="*/ 69 w 145"/>
                <a:gd name="T5" fmla="*/ 68 h 280"/>
                <a:gd name="T6" fmla="*/ 68 w 145"/>
                <a:gd name="T7" fmla="*/ 82 h 280"/>
                <a:gd name="T8" fmla="*/ 83 w 145"/>
                <a:gd name="T9" fmla="*/ 102 h 280"/>
                <a:gd name="T10" fmla="*/ 103 w 145"/>
                <a:gd name="T11" fmla="*/ 126 h 280"/>
                <a:gd name="T12" fmla="*/ 120 w 145"/>
                <a:gd name="T13" fmla="*/ 138 h 280"/>
                <a:gd name="T14" fmla="*/ 131 w 145"/>
                <a:gd name="T15" fmla="*/ 153 h 280"/>
                <a:gd name="T16" fmla="*/ 143 w 145"/>
                <a:gd name="T17" fmla="*/ 188 h 280"/>
                <a:gd name="T18" fmla="*/ 145 w 145"/>
                <a:gd name="T19" fmla="*/ 222 h 280"/>
                <a:gd name="T20" fmla="*/ 132 w 145"/>
                <a:gd name="T21" fmla="*/ 234 h 280"/>
                <a:gd name="T22" fmla="*/ 114 w 145"/>
                <a:gd name="T23" fmla="*/ 247 h 280"/>
                <a:gd name="T24" fmla="*/ 101 w 145"/>
                <a:gd name="T25" fmla="*/ 262 h 280"/>
                <a:gd name="T26" fmla="*/ 82 w 145"/>
                <a:gd name="T27" fmla="*/ 280 h 280"/>
                <a:gd name="T28" fmla="*/ 75 w 145"/>
                <a:gd name="T29" fmla="*/ 268 h 280"/>
                <a:gd name="T30" fmla="*/ 79 w 145"/>
                <a:gd name="T31" fmla="*/ 255 h 280"/>
                <a:gd name="T32" fmla="*/ 66 w 145"/>
                <a:gd name="T33" fmla="*/ 245 h 280"/>
                <a:gd name="T34" fmla="*/ 79 w 145"/>
                <a:gd name="T35" fmla="*/ 237 h 280"/>
                <a:gd name="T36" fmla="*/ 97 w 145"/>
                <a:gd name="T37" fmla="*/ 236 h 280"/>
                <a:gd name="T38" fmla="*/ 88 w 145"/>
                <a:gd name="T39" fmla="*/ 224 h 280"/>
                <a:gd name="T40" fmla="*/ 115 w 145"/>
                <a:gd name="T41" fmla="*/ 209 h 280"/>
                <a:gd name="T42" fmla="*/ 114 w 145"/>
                <a:gd name="T43" fmla="*/ 187 h 280"/>
                <a:gd name="T44" fmla="*/ 109 w 145"/>
                <a:gd name="T45" fmla="*/ 173 h 280"/>
                <a:gd name="T46" fmla="*/ 110 w 145"/>
                <a:gd name="T47" fmla="*/ 155 h 280"/>
                <a:gd name="T48" fmla="*/ 104 w 145"/>
                <a:gd name="T49" fmla="*/ 142 h 280"/>
                <a:gd name="T50" fmla="*/ 89 w 145"/>
                <a:gd name="T51" fmla="*/ 128 h 280"/>
                <a:gd name="T52" fmla="*/ 77 w 145"/>
                <a:gd name="T53" fmla="*/ 111 h 280"/>
                <a:gd name="T54" fmla="*/ 60 w 145"/>
                <a:gd name="T55" fmla="*/ 89 h 280"/>
                <a:gd name="T56" fmla="*/ 38 w 145"/>
                <a:gd name="T57" fmla="*/ 77 h 280"/>
                <a:gd name="T58" fmla="*/ 42 w 145"/>
                <a:gd name="T59" fmla="*/ 70 h 280"/>
                <a:gd name="T60" fmla="*/ 51 w 145"/>
                <a:gd name="T61" fmla="*/ 65 h 280"/>
                <a:gd name="T62" fmla="*/ 43 w 145"/>
                <a:gd name="T63" fmla="*/ 49 h 280"/>
                <a:gd name="T64" fmla="*/ 23 w 145"/>
                <a:gd name="T65" fmla="*/ 49 h 280"/>
                <a:gd name="T66" fmla="*/ 12 w 145"/>
                <a:gd name="T67" fmla="*/ 32 h 280"/>
                <a:gd name="T68" fmla="*/ 0 w 145"/>
                <a:gd name="T69" fmla="*/ 16 h 280"/>
                <a:gd name="T70" fmla="*/ 8 w 145"/>
                <a:gd name="T71" fmla="*/ 12 h 280"/>
                <a:gd name="T72" fmla="*/ 21 w 145"/>
                <a:gd name="T73" fmla="*/ 12 h 280"/>
                <a:gd name="T74" fmla="*/ 37 w 145"/>
                <a:gd name="T75" fmla="*/ 10 h 280"/>
                <a:gd name="T76" fmla="*/ 49 w 145"/>
                <a:gd name="T77" fmla="*/ 0 h 280"/>
                <a:gd name="T78" fmla="*/ 58 w 145"/>
                <a:gd name="T79" fmla="*/ 7 h 280"/>
                <a:gd name="T80" fmla="*/ 74 w 145"/>
                <a:gd name="T81" fmla="*/ 10 h 280"/>
                <a:gd name="T82" fmla="*/ 73 w 145"/>
                <a:gd name="T83" fmla="*/ 22 h 280"/>
                <a:gd name="T84" fmla="*/ 82 w 145"/>
                <a:gd name="T85" fmla="*/ 29 h 280"/>
                <a:gd name="T86" fmla="*/ 100 w 145"/>
                <a:gd name="T87" fmla="*/ 34 h 280"/>
                <a:gd name="T88" fmla="*/ 100 w 145"/>
                <a:gd name="T89" fmla="*/ 34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5" h="280">
                  <a:moveTo>
                    <a:pt x="100" y="34"/>
                  </a:moveTo>
                  <a:lnTo>
                    <a:pt x="80" y="50"/>
                  </a:lnTo>
                  <a:lnTo>
                    <a:pt x="69" y="68"/>
                  </a:lnTo>
                  <a:lnTo>
                    <a:pt x="68" y="82"/>
                  </a:lnTo>
                  <a:lnTo>
                    <a:pt x="83" y="102"/>
                  </a:lnTo>
                  <a:lnTo>
                    <a:pt x="103" y="126"/>
                  </a:lnTo>
                  <a:lnTo>
                    <a:pt x="120" y="138"/>
                  </a:lnTo>
                  <a:lnTo>
                    <a:pt x="131" y="153"/>
                  </a:lnTo>
                  <a:lnTo>
                    <a:pt x="143" y="188"/>
                  </a:lnTo>
                  <a:lnTo>
                    <a:pt x="145" y="222"/>
                  </a:lnTo>
                  <a:lnTo>
                    <a:pt x="132" y="234"/>
                  </a:lnTo>
                  <a:lnTo>
                    <a:pt x="114" y="247"/>
                  </a:lnTo>
                  <a:lnTo>
                    <a:pt x="101" y="262"/>
                  </a:lnTo>
                  <a:lnTo>
                    <a:pt x="82" y="280"/>
                  </a:lnTo>
                  <a:lnTo>
                    <a:pt x="75" y="268"/>
                  </a:lnTo>
                  <a:lnTo>
                    <a:pt x="79" y="255"/>
                  </a:lnTo>
                  <a:lnTo>
                    <a:pt x="66" y="245"/>
                  </a:lnTo>
                  <a:lnTo>
                    <a:pt x="79" y="237"/>
                  </a:lnTo>
                  <a:lnTo>
                    <a:pt x="97" y="236"/>
                  </a:lnTo>
                  <a:lnTo>
                    <a:pt x="88" y="224"/>
                  </a:lnTo>
                  <a:lnTo>
                    <a:pt x="115" y="209"/>
                  </a:lnTo>
                  <a:lnTo>
                    <a:pt x="114" y="187"/>
                  </a:lnTo>
                  <a:lnTo>
                    <a:pt x="109" y="173"/>
                  </a:lnTo>
                  <a:lnTo>
                    <a:pt x="110" y="155"/>
                  </a:lnTo>
                  <a:lnTo>
                    <a:pt x="104" y="142"/>
                  </a:lnTo>
                  <a:lnTo>
                    <a:pt x="89" y="128"/>
                  </a:lnTo>
                  <a:lnTo>
                    <a:pt x="77" y="111"/>
                  </a:lnTo>
                  <a:lnTo>
                    <a:pt x="60" y="89"/>
                  </a:lnTo>
                  <a:lnTo>
                    <a:pt x="38" y="77"/>
                  </a:lnTo>
                  <a:lnTo>
                    <a:pt x="42" y="70"/>
                  </a:lnTo>
                  <a:lnTo>
                    <a:pt x="51" y="65"/>
                  </a:lnTo>
                  <a:lnTo>
                    <a:pt x="43" y="49"/>
                  </a:lnTo>
                  <a:lnTo>
                    <a:pt x="23" y="49"/>
                  </a:lnTo>
                  <a:lnTo>
                    <a:pt x="12" y="32"/>
                  </a:lnTo>
                  <a:lnTo>
                    <a:pt x="0" y="16"/>
                  </a:lnTo>
                  <a:lnTo>
                    <a:pt x="8" y="12"/>
                  </a:lnTo>
                  <a:lnTo>
                    <a:pt x="21" y="12"/>
                  </a:lnTo>
                  <a:lnTo>
                    <a:pt x="37" y="10"/>
                  </a:lnTo>
                  <a:lnTo>
                    <a:pt x="49" y="0"/>
                  </a:lnTo>
                  <a:lnTo>
                    <a:pt x="58" y="7"/>
                  </a:lnTo>
                  <a:lnTo>
                    <a:pt x="74" y="10"/>
                  </a:lnTo>
                  <a:lnTo>
                    <a:pt x="73" y="22"/>
                  </a:lnTo>
                  <a:lnTo>
                    <a:pt x="82" y="29"/>
                  </a:lnTo>
                  <a:lnTo>
                    <a:pt x="100" y="34"/>
                  </a:lnTo>
                  <a:lnTo>
                    <a:pt x="100" y="3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30" name="Freeform 223">
              <a:extLst>
                <a:ext uri="{FF2B5EF4-FFF2-40B4-BE49-F238E27FC236}">
                  <a16:creationId xmlns:a16="http://schemas.microsoft.com/office/drawing/2014/main" id="{DD3622F6-0FA6-4794-8F95-51DCFEC992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4588" y="3836671"/>
              <a:ext cx="272990" cy="195218"/>
            </a:xfrm>
            <a:custGeom>
              <a:avLst/>
              <a:gdLst>
                <a:gd name="T0" fmla="*/ 172 w 172"/>
                <a:gd name="T1" fmla="*/ 46 h 123"/>
                <a:gd name="T2" fmla="*/ 160 w 172"/>
                <a:gd name="T3" fmla="*/ 50 h 123"/>
                <a:gd name="T4" fmla="*/ 158 w 172"/>
                <a:gd name="T5" fmla="*/ 59 h 123"/>
                <a:gd name="T6" fmla="*/ 158 w 172"/>
                <a:gd name="T7" fmla="*/ 66 h 123"/>
                <a:gd name="T8" fmla="*/ 142 w 172"/>
                <a:gd name="T9" fmla="*/ 74 h 123"/>
                <a:gd name="T10" fmla="*/ 116 w 172"/>
                <a:gd name="T11" fmla="*/ 83 h 123"/>
                <a:gd name="T12" fmla="*/ 102 w 172"/>
                <a:gd name="T13" fmla="*/ 96 h 123"/>
                <a:gd name="T14" fmla="*/ 94 w 172"/>
                <a:gd name="T15" fmla="*/ 97 h 123"/>
                <a:gd name="T16" fmla="*/ 89 w 172"/>
                <a:gd name="T17" fmla="*/ 96 h 123"/>
                <a:gd name="T18" fmla="*/ 79 w 172"/>
                <a:gd name="T19" fmla="*/ 103 h 123"/>
                <a:gd name="T20" fmla="*/ 69 w 172"/>
                <a:gd name="T21" fmla="*/ 107 h 123"/>
                <a:gd name="T22" fmla="*/ 56 w 172"/>
                <a:gd name="T23" fmla="*/ 108 h 123"/>
                <a:gd name="T24" fmla="*/ 51 w 172"/>
                <a:gd name="T25" fmla="*/ 109 h 123"/>
                <a:gd name="T26" fmla="*/ 48 w 172"/>
                <a:gd name="T27" fmla="*/ 114 h 123"/>
                <a:gd name="T28" fmla="*/ 44 w 172"/>
                <a:gd name="T29" fmla="*/ 116 h 123"/>
                <a:gd name="T30" fmla="*/ 41 w 172"/>
                <a:gd name="T31" fmla="*/ 120 h 123"/>
                <a:gd name="T32" fmla="*/ 33 w 172"/>
                <a:gd name="T33" fmla="*/ 120 h 123"/>
                <a:gd name="T34" fmla="*/ 28 w 172"/>
                <a:gd name="T35" fmla="*/ 123 h 123"/>
                <a:gd name="T36" fmla="*/ 16 w 172"/>
                <a:gd name="T37" fmla="*/ 122 h 123"/>
                <a:gd name="T38" fmla="*/ 11 w 172"/>
                <a:gd name="T39" fmla="*/ 111 h 123"/>
                <a:gd name="T40" fmla="*/ 11 w 172"/>
                <a:gd name="T41" fmla="*/ 100 h 123"/>
                <a:gd name="T42" fmla="*/ 8 w 172"/>
                <a:gd name="T43" fmla="*/ 94 h 123"/>
                <a:gd name="T44" fmla="*/ 5 w 172"/>
                <a:gd name="T45" fmla="*/ 80 h 123"/>
                <a:gd name="T46" fmla="*/ 0 w 172"/>
                <a:gd name="T47" fmla="*/ 73 h 123"/>
                <a:gd name="T48" fmla="*/ 2 w 172"/>
                <a:gd name="T49" fmla="*/ 71 h 123"/>
                <a:gd name="T50" fmla="*/ 0 w 172"/>
                <a:gd name="T51" fmla="*/ 63 h 123"/>
                <a:gd name="T52" fmla="*/ 2 w 172"/>
                <a:gd name="T53" fmla="*/ 60 h 123"/>
                <a:gd name="T54" fmla="*/ 1 w 172"/>
                <a:gd name="T55" fmla="*/ 51 h 123"/>
                <a:gd name="T56" fmla="*/ 8 w 172"/>
                <a:gd name="T57" fmla="*/ 45 h 123"/>
                <a:gd name="T58" fmla="*/ 5 w 172"/>
                <a:gd name="T59" fmla="*/ 37 h 123"/>
                <a:gd name="T60" fmla="*/ 10 w 172"/>
                <a:gd name="T61" fmla="*/ 28 h 123"/>
                <a:gd name="T62" fmla="*/ 17 w 172"/>
                <a:gd name="T63" fmla="*/ 32 h 123"/>
                <a:gd name="T64" fmla="*/ 21 w 172"/>
                <a:gd name="T65" fmla="*/ 31 h 123"/>
                <a:gd name="T66" fmla="*/ 40 w 172"/>
                <a:gd name="T67" fmla="*/ 31 h 123"/>
                <a:gd name="T68" fmla="*/ 43 w 172"/>
                <a:gd name="T69" fmla="*/ 32 h 123"/>
                <a:gd name="T70" fmla="*/ 59 w 172"/>
                <a:gd name="T71" fmla="*/ 34 h 123"/>
                <a:gd name="T72" fmla="*/ 66 w 172"/>
                <a:gd name="T73" fmla="*/ 34 h 123"/>
                <a:gd name="T74" fmla="*/ 71 w 172"/>
                <a:gd name="T75" fmla="*/ 40 h 123"/>
                <a:gd name="T76" fmla="*/ 78 w 172"/>
                <a:gd name="T77" fmla="*/ 37 h 123"/>
                <a:gd name="T78" fmla="*/ 88 w 172"/>
                <a:gd name="T79" fmla="*/ 17 h 123"/>
                <a:gd name="T80" fmla="*/ 103 w 172"/>
                <a:gd name="T81" fmla="*/ 8 h 123"/>
                <a:gd name="T82" fmla="*/ 151 w 172"/>
                <a:gd name="T83" fmla="*/ 0 h 123"/>
                <a:gd name="T84" fmla="*/ 165 w 172"/>
                <a:gd name="T85" fmla="*/ 32 h 123"/>
                <a:gd name="T86" fmla="*/ 172 w 172"/>
                <a:gd name="T87" fmla="*/ 46 h 123"/>
                <a:gd name="T88" fmla="*/ 172 w 172"/>
                <a:gd name="T89" fmla="*/ 4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2" h="123">
                  <a:moveTo>
                    <a:pt x="172" y="46"/>
                  </a:moveTo>
                  <a:lnTo>
                    <a:pt x="160" y="50"/>
                  </a:lnTo>
                  <a:lnTo>
                    <a:pt x="158" y="59"/>
                  </a:lnTo>
                  <a:lnTo>
                    <a:pt x="158" y="66"/>
                  </a:lnTo>
                  <a:lnTo>
                    <a:pt x="142" y="74"/>
                  </a:lnTo>
                  <a:lnTo>
                    <a:pt x="116" y="83"/>
                  </a:lnTo>
                  <a:lnTo>
                    <a:pt x="102" y="96"/>
                  </a:lnTo>
                  <a:lnTo>
                    <a:pt x="94" y="97"/>
                  </a:lnTo>
                  <a:lnTo>
                    <a:pt x="89" y="96"/>
                  </a:lnTo>
                  <a:lnTo>
                    <a:pt x="79" y="103"/>
                  </a:lnTo>
                  <a:lnTo>
                    <a:pt x="69" y="107"/>
                  </a:lnTo>
                  <a:lnTo>
                    <a:pt x="56" y="108"/>
                  </a:lnTo>
                  <a:lnTo>
                    <a:pt x="51" y="109"/>
                  </a:lnTo>
                  <a:lnTo>
                    <a:pt x="48" y="114"/>
                  </a:lnTo>
                  <a:lnTo>
                    <a:pt x="44" y="116"/>
                  </a:lnTo>
                  <a:lnTo>
                    <a:pt x="41" y="120"/>
                  </a:lnTo>
                  <a:lnTo>
                    <a:pt x="33" y="120"/>
                  </a:lnTo>
                  <a:lnTo>
                    <a:pt x="28" y="123"/>
                  </a:lnTo>
                  <a:lnTo>
                    <a:pt x="16" y="122"/>
                  </a:lnTo>
                  <a:lnTo>
                    <a:pt x="11" y="111"/>
                  </a:lnTo>
                  <a:lnTo>
                    <a:pt x="11" y="100"/>
                  </a:lnTo>
                  <a:lnTo>
                    <a:pt x="8" y="94"/>
                  </a:lnTo>
                  <a:lnTo>
                    <a:pt x="5" y="80"/>
                  </a:lnTo>
                  <a:lnTo>
                    <a:pt x="0" y="73"/>
                  </a:lnTo>
                  <a:lnTo>
                    <a:pt x="2" y="71"/>
                  </a:lnTo>
                  <a:lnTo>
                    <a:pt x="0" y="63"/>
                  </a:lnTo>
                  <a:lnTo>
                    <a:pt x="2" y="60"/>
                  </a:lnTo>
                  <a:lnTo>
                    <a:pt x="1" y="51"/>
                  </a:lnTo>
                  <a:lnTo>
                    <a:pt x="8" y="45"/>
                  </a:lnTo>
                  <a:lnTo>
                    <a:pt x="5" y="37"/>
                  </a:lnTo>
                  <a:lnTo>
                    <a:pt x="10" y="28"/>
                  </a:lnTo>
                  <a:lnTo>
                    <a:pt x="17" y="32"/>
                  </a:lnTo>
                  <a:lnTo>
                    <a:pt x="21" y="31"/>
                  </a:lnTo>
                  <a:lnTo>
                    <a:pt x="40" y="31"/>
                  </a:lnTo>
                  <a:lnTo>
                    <a:pt x="43" y="32"/>
                  </a:lnTo>
                  <a:lnTo>
                    <a:pt x="59" y="34"/>
                  </a:lnTo>
                  <a:lnTo>
                    <a:pt x="66" y="34"/>
                  </a:lnTo>
                  <a:lnTo>
                    <a:pt x="71" y="40"/>
                  </a:lnTo>
                  <a:lnTo>
                    <a:pt x="78" y="37"/>
                  </a:lnTo>
                  <a:lnTo>
                    <a:pt x="88" y="17"/>
                  </a:lnTo>
                  <a:lnTo>
                    <a:pt x="103" y="8"/>
                  </a:lnTo>
                  <a:lnTo>
                    <a:pt x="151" y="0"/>
                  </a:lnTo>
                  <a:lnTo>
                    <a:pt x="165" y="32"/>
                  </a:lnTo>
                  <a:lnTo>
                    <a:pt x="172" y="46"/>
                  </a:lnTo>
                  <a:lnTo>
                    <a:pt x="172" y="4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31" name="Freeform 224">
              <a:extLst>
                <a:ext uri="{FF2B5EF4-FFF2-40B4-BE49-F238E27FC236}">
                  <a16:creationId xmlns:a16="http://schemas.microsoft.com/office/drawing/2014/main" id="{E61638B5-1FFC-4571-9A87-041BE79DDA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7018" y="4660396"/>
              <a:ext cx="311083" cy="292033"/>
            </a:xfrm>
            <a:custGeom>
              <a:avLst/>
              <a:gdLst>
                <a:gd name="T0" fmla="*/ 158 w 196"/>
                <a:gd name="T1" fmla="*/ 6 h 184"/>
                <a:gd name="T2" fmla="*/ 175 w 196"/>
                <a:gd name="T3" fmla="*/ 13 h 184"/>
                <a:gd name="T4" fmla="*/ 192 w 196"/>
                <a:gd name="T5" fmla="*/ 27 h 184"/>
                <a:gd name="T6" fmla="*/ 193 w 196"/>
                <a:gd name="T7" fmla="*/ 48 h 184"/>
                <a:gd name="T8" fmla="*/ 192 w 196"/>
                <a:gd name="T9" fmla="*/ 80 h 184"/>
                <a:gd name="T10" fmla="*/ 180 w 196"/>
                <a:gd name="T11" fmla="*/ 104 h 184"/>
                <a:gd name="T12" fmla="*/ 138 w 196"/>
                <a:gd name="T13" fmla="*/ 124 h 184"/>
                <a:gd name="T14" fmla="*/ 127 w 196"/>
                <a:gd name="T15" fmla="*/ 141 h 184"/>
                <a:gd name="T16" fmla="*/ 114 w 196"/>
                <a:gd name="T17" fmla="*/ 155 h 184"/>
                <a:gd name="T18" fmla="*/ 94 w 196"/>
                <a:gd name="T19" fmla="*/ 172 h 184"/>
                <a:gd name="T20" fmla="*/ 78 w 196"/>
                <a:gd name="T21" fmla="*/ 184 h 184"/>
                <a:gd name="T22" fmla="*/ 54 w 196"/>
                <a:gd name="T23" fmla="*/ 180 h 184"/>
                <a:gd name="T24" fmla="*/ 51 w 196"/>
                <a:gd name="T25" fmla="*/ 178 h 184"/>
                <a:gd name="T26" fmla="*/ 34 w 196"/>
                <a:gd name="T27" fmla="*/ 172 h 184"/>
                <a:gd name="T28" fmla="*/ 10 w 196"/>
                <a:gd name="T29" fmla="*/ 164 h 184"/>
                <a:gd name="T30" fmla="*/ 2 w 196"/>
                <a:gd name="T31" fmla="*/ 88 h 184"/>
                <a:gd name="T32" fmla="*/ 35 w 196"/>
                <a:gd name="T33" fmla="*/ 82 h 184"/>
                <a:gd name="T34" fmla="*/ 35 w 196"/>
                <a:gd name="T35" fmla="*/ 66 h 184"/>
                <a:gd name="T36" fmla="*/ 36 w 196"/>
                <a:gd name="T37" fmla="*/ 51 h 184"/>
                <a:gd name="T38" fmla="*/ 42 w 196"/>
                <a:gd name="T39" fmla="*/ 57 h 184"/>
                <a:gd name="T40" fmla="*/ 60 w 196"/>
                <a:gd name="T41" fmla="*/ 58 h 184"/>
                <a:gd name="T42" fmla="*/ 79 w 196"/>
                <a:gd name="T43" fmla="*/ 70 h 184"/>
                <a:gd name="T44" fmla="*/ 93 w 196"/>
                <a:gd name="T45" fmla="*/ 74 h 184"/>
                <a:gd name="T46" fmla="*/ 112 w 196"/>
                <a:gd name="T47" fmla="*/ 85 h 184"/>
                <a:gd name="T48" fmla="*/ 131 w 196"/>
                <a:gd name="T49" fmla="*/ 95 h 184"/>
                <a:gd name="T50" fmla="*/ 125 w 196"/>
                <a:gd name="T51" fmla="*/ 78 h 184"/>
                <a:gd name="T52" fmla="*/ 110 w 196"/>
                <a:gd name="T53" fmla="*/ 67 h 184"/>
                <a:gd name="T54" fmla="*/ 116 w 196"/>
                <a:gd name="T55" fmla="*/ 26 h 184"/>
                <a:gd name="T56" fmla="*/ 117 w 196"/>
                <a:gd name="T57" fmla="*/ 5 h 184"/>
                <a:gd name="T58" fmla="*/ 145 w 196"/>
                <a:gd name="T59" fmla="*/ 0 h 184"/>
                <a:gd name="T60" fmla="*/ 146 w 196"/>
                <a:gd name="T61" fmla="*/ 5 h 184"/>
                <a:gd name="T62" fmla="*/ 155 w 196"/>
                <a:gd name="T63" fmla="*/ 10 h 184"/>
                <a:gd name="T64" fmla="*/ 156 w 196"/>
                <a:gd name="T65" fmla="*/ 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6" h="184">
                  <a:moveTo>
                    <a:pt x="156" y="6"/>
                  </a:moveTo>
                  <a:lnTo>
                    <a:pt x="158" y="6"/>
                  </a:lnTo>
                  <a:lnTo>
                    <a:pt x="164" y="9"/>
                  </a:lnTo>
                  <a:lnTo>
                    <a:pt x="175" y="13"/>
                  </a:lnTo>
                  <a:lnTo>
                    <a:pt x="185" y="18"/>
                  </a:lnTo>
                  <a:lnTo>
                    <a:pt x="192" y="27"/>
                  </a:lnTo>
                  <a:lnTo>
                    <a:pt x="196" y="43"/>
                  </a:lnTo>
                  <a:lnTo>
                    <a:pt x="193" y="48"/>
                  </a:lnTo>
                  <a:lnTo>
                    <a:pt x="189" y="63"/>
                  </a:lnTo>
                  <a:lnTo>
                    <a:pt x="192" y="80"/>
                  </a:lnTo>
                  <a:lnTo>
                    <a:pt x="186" y="86"/>
                  </a:lnTo>
                  <a:lnTo>
                    <a:pt x="180" y="104"/>
                  </a:lnTo>
                  <a:lnTo>
                    <a:pt x="189" y="109"/>
                  </a:lnTo>
                  <a:lnTo>
                    <a:pt x="138" y="124"/>
                  </a:lnTo>
                  <a:lnTo>
                    <a:pt x="139" y="138"/>
                  </a:lnTo>
                  <a:lnTo>
                    <a:pt x="127" y="141"/>
                  </a:lnTo>
                  <a:lnTo>
                    <a:pt x="116" y="148"/>
                  </a:lnTo>
                  <a:lnTo>
                    <a:pt x="114" y="155"/>
                  </a:lnTo>
                  <a:lnTo>
                    <a:pt x="108" y="156"/>
                  </a:lnTo>
                  <a:lnTo>
                    <a:pt x="94" y="172"/>
                  </a:lnTo>
                  <a:lnTo>
                    <a:pt x="84" y="184"/>
                  </a:lnTo>
                  <a:lnTo>
                    <a:pt x="78" y="184"/>
                  </a:lnTo>
                  <a:lnTo>
                    <a:pt x="73" y="183"/>
                  </a:lnTo>
                  <a:lnTo>
                    <a:pt x="54" y="180"/>
                  </a:lnTo>
                  <a:lnTo>
                    <a:pt x="51" y="179"/>
                  </a:lnTo>
                  <a:lnTo>
                    <a:pt x="51" y="178"/>
                  </a:lnTo>
                  <a:lnTo>
                    <a:pt x="45" y="173"/>
                  </a:lnTo>
                  <a:lnTo>
                    <a:pt x="34" y="172"/>
                  </a:lnTo>
                  <a:lnTo>
                    <a:pt x="21" y="176"/>
                  </a:lnTo>
                  <a:lnTo>
                    <a:pt x="10" y="164"/>
                  </a:lnTo>
                  <a:lnTo>
                    <a:pt x="0" y="149"/>
                  </a:lnTo>
                  <a:lnTo>
                    <a:pt x="2" y="88"/>
                  </a:lnTo>
                  <a:lnTo>
                    <a:pt x="37" y="89"/>
                  </a:lnTo>
                  <a:lnTo>
                    <a:pt x="35" y="82"/>
                  </a:lnTo>
                  <a:lnTo>
                    <a:pt x="38" y="75"/>
                  </a:lnTo>
                  <a:lnTo>
                    <a:pt x="35" y="66"/>
                  </a:lnTo>
                  <a:lnTo>
                    <a:pt x="37" y="57"/>
                  </a:lnTo>
                  <a:lnTo>
                    <a:pt x="36" y="51"/>
                  </a:lnTo>
                  <a:lnTo>
                    <a:pt x="41" y="51"/>
                  </a:lnTo>
                  <a:lnTo>
                    <a:pt x="42" y="57"/>
                  </a:lnTo>
                  <a:lnTo>
                    <a:pt x="50" y="57"/>
                  </a:lnTo>
                  <a:lnTo>
                    <a:pt x="60" y="58"/>
                  </a:lnTo>
                  <a:lnTo>
                    <a:pt x="66" y="67"/>
                  </a:lnTo>
                  <a:lnTo>
                    <a:pt x="79" y="70"/>
                  </a:lnTo>
                  <a:lnTo>
                    <a:pt x="90" y="64"/>
                  </a:lnTo>
                  <a:lnTo>
                    <a:pt x="93" y="74"/>
                  </a:lnTo>
                  <a:lnTo>
                    <a:pt x="106" y="76"/>
                  </a:lnTo>
                  <a:lnTo>
                    <a:pt x="112" y="85"/>
                  </a:lnTo>
                  <a:lnTo>
                    <a:pt x="118" y="95"/>
                  </a:lnTo>
                  <a:lnTo>
                    <a:pt x="131" y="95"/>
                  </a:lnTo>
                  <a:lnTo>
                    <a:pt x="131" y="75"/>
                  </a:lnTo>
                  <a:lnTo>
                    <a:pt x="125" y="78"/>
                  </a:lnTo>
                  <a:lnTo>
                    <a:pt x="114" y="71"/>
                  </a:lnTo>
                  <a:lnTo>
                    <a:pt x="110" y="67"/>
                  </a:lnTo>
                  <a:lnTo>
                    <a:pt x="112" y="48"/>
                  </a:lnTo>
                  <a:lnTo>
                    <a:pt x="116" y="26"/>
                  </a:lnTo>
                  <a:lnTo>
                    <a:pt x="112" y="18"/>
                  </a:lnTo>
                  <a:lnTo>
                    <a:pt x="117" y="5"/>
                  </a:lnTo>
                  <a:lnTo>
                    <a:pt x="122" y="3"/>
                  </a:lnTo>
                  <a:lnTo>
                    <a:pt x="145" y="0"/>
                  </a:lnTo>
                  <a:lnTo>
                    <a:pt x="147" y="1"/>
                  </a:lnTo>
                  <a:lnTo>
                    <a:pt x="146" y="5"/>
                  </a:lnTo>
                  <a:lnTo>
                    <a:pt x="152" y="6"/>
                  </a:lnTo>
                  <a:lnTo>
                    <a:pt x="155" y="10"/>
                  </a:lnTo>
                  <a:lnTo>
                    <a:pt x="158" y="9"/>
                  </a:lnTo>
                  <a:lnTo>
                    <a:pt x="156" y="6"/>
                  </a:lnTo>
                  <a:lnTo>
                    <a:pt x="156" y="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32" name="Freeform 225">
              <a:extLst>
                <a:ext uri="{FF2B5EF4-FFF2-40B4-BE49-F238E27FC236}">
                  <a16:creationId xmlns:a16="http://schemas.microsoft.com/office/drawing/2014/main" id="{51701670-0A20-4C09-AD59-17B96C3A1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2725" y="4879422"/>
              <a:ext cx="201568" cy="203153"/>
            </a:xfrm>
            <a:custGeom>
              <a:avLst/>
              <a:gdLst>
                <a:gd name="T0" fmla="*/ 95 w 127"/>
                <a:gd name="T1" fmla="*/ 128 h 128"/>
                <a:gd name="T2" fmla="*/ 86 w 127"/>
                <a:gd name="T3" fmla="*/ 126 h 128"/>
                <a:gd name="T4" fmla="*/ 80 w 127"/>
                <a:gd name="T5" fmla="*/ 128 h 128"/>
                <a:gd name="T6" fmla="*/ 73 w 127"/>
                <a:gd name="T7" fmla="*/ 125 h 128"/>
                <a:gd name="T8" fmla="*/ 66 w 127"/>
                <a:gd name="T9" fmla="*/ 125 h 128"/>
                <a:gd name="T10" fmla="*/ 56 w 127"/>
                <a:gd name="T11" fmla="*/ 117 h 128"/>
                <a:gd name="T12" fmla="*/ 43 w 127"/>
                <a:gd name="T13" fmla="*/ 114 h 128"/>
                <a:gd name="T14" fmla="*/ 39 w 127"/>
                <a:gd name="T15" fmla="*/ 102 h 128"/>
                <a:gd name="T16" fmla="*/ 39 w 127"/>
                <a:gd name="T17" fmla="*/ 95 h 128"/>
                <a:gd name="T18" fmla="*/ 32 w 127"/>
                <a:gd name="T19" fmla="*/ 93 h 128"/>
                <a:gd name="T20" fmla="*/ 14 w 127"/>
                <a:gd name="T21" fmla="*/ 72 h 128"/>
                <a:gd name="T22" fmla="*/ 9 w 127"/>
                <a:gd name="T23" fmla="*/ 61 h 128"/>
                <a:gd name="T24" fmla="*/ 6 w 127"/>
                <a:gd name="T25" fmla="*/ 57 h 128"/>
                <a:gd name="T26" fmla="*/ 0 w 127"/>
                <a:gd name="T27" fmla="*/ 42 h 128"/>
                <a:gd name="T28" fmla="*/ 19 w 127"/>
                <a:gd name="T29" fmla="*/ 45 h 128"/>
                <a:gd name="T30" fmla="*/ 24 w 127"/>
                <a:gd name="T31" fmla="*/ 46 h 128"/>
                <a:gd name="T32" fmla="*/ 30 w 127"/>
                <a:gd name="T33" fmla="*/ 46 h 128"/>
                <a:gd name="T34" fmla="*/ 40 w 127"/>
                <a:gd name="T35" fmla="*/ 34 h 128"/>
                <a:gd name="T36" fmla="*/ 54 w 127"/>
                <a:gd name="T37" fmla="*/ 18 h 128"/>
                <a:gd name="T38" fmla="*/ 60 w 127"/>
                <a:gd name="T39" fmla="*/ 17 h 128"/>
                <a:gd name="T40" fmla="*/ 62 w 127"/>
                <a:gd name="T41" fmla="*/ 10 h 128"/>
                <a:gd name="T42" fmla="*/ 73 w 127"/>
                <a:gd name="T43" fmla="*/ 3 h 128"/>
                <a:gd name="T44" fmla="*/ 85 w 127"/>
                <a:gd name="T45" fmla="*/ 0 h 128"/>
                <a:gd name="T46" fmla="*/ 86 w 127"/>
                <a:gd name="T47" fmla="*/ 7 h 128"/>
                <a:gd name="T48" fmla="*/ 100 w 127"/>
                <a:gd name="T49" fmla="*/ 7 h 128"/>
                <a:gd name="T50" fmla="*/ 108 w 127"/>
                <a:gd name="T51" fmla="*/ 11 h 128"/>
                <a:gd name="T52" fmla="*/ 111 w 127"/>
                <a:gd name="T53" fmla="*/ 15 h 128"/>
                <a:gd name="T54" fmla="*/ 119 w 127"/>
                <a:gd name="T55" fmla="*/ 17 h 128"/>
                <a:gd name="T56" fmla="*/ 127 w 127"/>
                <a:gd name="T57" fmla="*/ 23 h 128"/>
                <a:gd name="T58" fmla="*/ 126 w 127"/>
                <a:gd name="T59" fmla="*/ 47 h 128"/>
                <a:gd name="T60" fmla="*/ 122 w 127"/>
                <a:gd name="T61" fmla="*/ 60 h 128"/>
                <a:gd name="T62" fmla="*/ 121 w 127"/>
                <a:gd name="T63" fmla="*/ 74 h 128"/>
                <a:gd name="T64" fmla="*/ 123 w 127"/>
                <a:gd name="T65" fmla="*/ 80 h 128"/>
                <a:gd name="T66" fmla="*/ 120 w 127"/>
                <a:gd name="T67" fmla="*/ 91 h 128"/>
                <a:gd name="T68" fmla="*/ 118 w 127"/>
                <a:gd name="T69" fmla="*/ 93 h 128"/>
                <a:gd name="T70" fmla="*/ 113 w 127"/>
                <a:gd name="T71" fmla="*/ 107 h 128"/>
                <a:gd name="T72" fmla="*/ 95 w 127"/>
                <a:gd name="T73" fmla="*/ 128 h 128"/>
                <a:gd name="T74" fmla="*/ 95 w 127"/>
                <a:gd name="T75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7" h="128">
                  <a:moveTo>
                    <a:pt x="95" y="128"/>
                  </a:moveTo>
                  <a:lnTo>
                    <a:pt x="86" y="126"/>
                  </a:lnTo>
                  <a:lnTo>
                    <a:pt x="80" y="128"/>
                  </a:lnTo>
                  <a:lnTo>
                    <a:pt x="73" y="125"/>
                  </a:lnTo>
                  <a:lnTo>
                    <a:pt x="66" y="125"/>
                  </a:lnTo>
                  <a:lnTo>
                    <a:pt x="56" y="117"/>
                  </a:lnTo>
                  <a:lnTo>
                    <a:pt x="43" y="114"/>
                  </a:lnTo>
                  <a:lnTo>
                    <a:pt x="39" y="102"/>
                  </a:lnTo>
                  <a:lnTo>
                    <a:pt x="39" y="95"/>
                  </a:lnTo>
                  <a:lnTo>
                    <a:pt x="32" y="93"/>
                  </a:lnTo>
                  <a:lnTo>
                    <a:pt x="14" y="72"/>
                  </a:lnTo>
                  <a:lnTo>
                    <a:pt x="9" y="61"/>
                  </a:lnTo>
                  <a:lnTo>
                    <a:pt x="6" y="57"/>
                  </a:lnTo>
                  <a:lnTo>
                    <a:pt x="0" y="42"/>
                  </a:lnTo>
                  <a:lnTo>
                    <a:pt x="19" y="45"/>
                  </a:lnTo>
                  <a:lnTo>
                    <a:pt x="24" y="46"/>
                  </a:lnTo>
                  <a:lnTo>
                    <a:pt x="30" y="46"/>
                  </a:lnTo>
                  <a:lnTo>
                    <a:pt x="40" y="34"/>
                  </a:lnTo>
                  <a:lnTo>
                    <a:pt x="54" y="18"/>
                  </a:lnTo>
                  <a:lnTo>
                    <a:pt x="60" y="17"/>
                  </a:lnTo>
                  <a:lnTo>
                    <a:pt x="62" y="10"/>
                  </a:lnTo>
                  <a:lnTo>
                    <a:pt x="73" y="3"/>
                  </a:lnTo>
                  <a:lnTo>
                    <a:pt x="85" y="0"/>
                  </a:lnTo>
                  <a:lnTo>
                    <a:pt x="86" y="7"/>
                  </a:lnTo>
                  <a:lnTo>
                    <a:pt x="100" y="7"/>
                  </a:lnTo>
                  <a:lnTo>
                    <a:pt x="108" y="11"/>
                  </a:lnTo>
                  <a:lnTo>
                    <a:pt x="111" y="15"/>
                  </a:lnTo>
                  <a:lnTo>
                    <a:pt x="119" y="17"/>
                  </a:lnTo>
                  <a:lnTo>
                    <a:pt x="127" y="23"/>
                  </a:lnTo>
                  <a:lnTo>
                    <a:pt x="126" y="47"/>
                  </a:lnTo>
                  <a:lnTo>
                    <a:pt x="122" y="60"/>
                  </a:lnTo>
                  <a:lnTo>
                    <a:pt x="121" y="74"/>
                  </a:lnTo>
                  <a:lnTo>
                    <a:pt x="123" y="80"/>
                  </a:lnTo>
                  <a:lnTo>
                    <a:pt x="120" y="91"/>
                  </a:lnTo>
                  <a:lnTo>
                    <a:pt x="118" y="93"/>
                  </a:lnTo>
                  <a:lnTo>
                    <a:pt x="113" y="107"/>
                  </a:lnTo>
                  <a:lnTo>
                    <a:pt x="95" y="128"/>
                  </a:lnTo>
                  <a:lnTo>
                    <a:pt x="95" y="12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33" name="Freeform 226">
              <a:extLst>
                <a:ext uri="{FF2B5EF4-FFF2-40B4-BE49-F238E27FC236}">
                  <a16:creationId xmlns:a16="http://schemas.microsoft.com/office/drawing/2014/main" id="{B807B7DD-B13E-4BCE-A66B-40D5CE541F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1256" y="4047761"/>
              <a:ext cx="263467" cy="414243"/>
            </a:xfrm>
            <a:custGeom>
              <a:avLst/>
              <a:gdLst>
                <a:gd name="T0" fmla="*/ 10 w 166"/>
                <a:gd name="T1" fmla="*/ 261 h 261"/>
                <a:gd name="T2" fmla="*/ 1 w 166"/>
                <a:gd name="T3" fmla="*/ 245 h 261"/>
                <a:gd name="T4" fmla="*/ 0 w 166"/>
                <a:gd name="T5" fmla="*/ 176 h 261"/>
                <a:gd name="T6" fmla="*/ 15 w 166"/>
                <a:gd name="T7" fmla="*/ 155 h 261"/>
                <a:gd name="T8" fmla="*/ 19 w 166"/>
                <a:gd name="T9" fmla="*/ 148 h 261"/>
                <a:gd name="T10" fmla="*/ 29 w 166"/>
                <a:gd name="T11" fmla="*/ 148 h 261"/>
                <a:gd name="T12" fmla="*/ 44 w 166"/>
                <a:gd name="T13" fmla="*/ 135 h 261"/>
                <a:gd name="T14" fmla="*/ 66 w 166"/>
                <a:gd name="T15" fmla="*/ 134 h 261"/>
                <a:gd name="T16" fmla="*/ 112 w 166"/>
                <a:gd name="T17" fmla="*/ 77 h 261"/>
                <a:gd name="T18" fmla="*/ 98 w 166"/>
                <a:gd name="T19" fmla="*/ 77 h 261"/>
                <a:gd name="T20" fmla="*/ 43 w 166"/>
                <a:gd name="T21" fmla="*/ 55 h 261"/>
                <a:gd name="T22" fmla="*/ 36 w 166"/>
                <a:gd name="T23" fmla="*/ 47 h 261"/>
                <a:gd name="T24" fmla="*/ 29 w 166"/>
                <a:gd name="T25" fmla="*/ 38 h 261"/>
                <a:gd name="T26" fmla="*/ 23 w 166"/>
                <a:gd name="T27" fmla="*/ 28 h 261"/>
                <a:gd name="T28" fmla="*/ 26 w 166"/>
                <a:gd name="T29" fmla="*/ 21 h 261"/>
                <a:gd name="T30" fmla="*/ 32 w 166"/>
                <a:gd name="T31" fmla="*/ 11 h 261"/>
                <a:gd name="T32" fmla="*/ 38 w 166"/>
                <a:gd name="T33" fmla="*/ 15 h 261"/>
                <a:gd name="T34" fmla="*/ 41 w 166"/>
                <a:gd name="T35" fmla="*/ 22 h 261"/>
                <a:gd name="T36" fmla="*/ 49 w 166"/>
                <a:gd name="T37" fmla="*/ 30 h 261"/>
                <a:gd name="T38" fmla="*/ 58 w 166"/>
                <a:gd name="T39" fmla="*/ 30 h 261"/>
                <a:gd name="T40" fmla="*/ 73 w 166"/>
                <a:gd name="T41" fmla="*/ 25 h 261"/>
                <a:gd name="T42" fmla="*/ 92 w 166"/>
                <a:gd name="T43" fmla="*/ 24 h 261"/>
                <a:gd name="T44" fmla="*/ 106 w 166"/>
                <a:gd name="T45" fmla="*/ 18 h 261"/>
                <a:gd name="T46" fmla="*/ 114 w 166"/>
                <a:gd name="T47" fmla="*/ 16 h 261"/>
                <a:gd name="T48" fmla="*/ 120 w 166"/>
                <a:gd name="T49" fmla="*/ 12 h 261"/>
                <a:gd name="T50" fmla="*/ 129 w 166"/>
                <a:gd name="T51" fmla="*/ 12 h 261"/>
                <a:gd name="T52" fmla="*/ 135 w 166"/>
                <a:gd name="T53" fmla="*/ 12 h 261"/>
                <a:gd name="T54" fmla="*/ 142 w 166"/>
                <a:gd name="T55" fmla="*/ 9 h 261"/>
                <a:gd name="T56" fmla="*/ 151 w 166"/>
                <a:gd name="T57" fmla="*/ 7 h 261"/>
                <a:gd name="T58" fmla="*/ 158 w 166"/>
                <a:gd name="T59" fmla="*/ 0 h 261"/>
                <a:gd name="T60" fmla="*/ 165 w 166"/>
                <a:gd name="T61" fmla="*/ 0 h 261"/>
                <a:gd name="T62" fmla="*/ 166 w 166"/>
                <a:gd name="T63" fmla="*/ 6 h 261"/>
                <a:gd name="T64" fmla="*/ 164 w 166"/>
                <a:gd name="T65" fmla="*/ 16 h 261"/>
                <a:gd name="T66" fmla="*/ 165 w 166"/>
                <a:gd name="T67" fmla="*/ 27 h 261"/>
                <a:gd name="T68" fmla="*/ 162 w 166"/>
                <a:gd name="T69" fmla="*/ 33 h 261"/>
                <a:gd name="T70" fmla="*/ 157 w 166"/>
                <a:gd name="T71" fmla="*/ 54 h 261"/>
                <a:gd name="T72" fmla="*/ 151 w 166"/>
                <a:gd name="T73" fmla="*/ 75 h 261"/>
                <a:gd name="T74" fmla="*/ 140 w 166"/>
                <a:gd name="T75" fmla="*/ 99 h 261"/>
                <a:gd name="T76" fmla="*/ 127 w 166"/>
                <a:gd name="T77" fmla="*/ 127 h 261"/>
                <a:gd name="T78" fmla="*/ 113 w 166"/>
                <a:gd name="T79" fmla="*/ 149 h 261"/>
                <a:gd name="T80" fmla="*/ 94 w 166"/>
                <a:gd name="T81" fmla="*/ 175 h 261"/>
                <a:gd name="T82" fmla="*/ 77 w 166"/>
                <a:gd name="T83" fmla="*/ 190 h 261"/>
                <a:gd name="T84" fmla="*/ 52 w 166"/>
                <a:gd name="T85" fmla="*/ 209 h 261"/>
                <a:gd name="T86" fmla="*/ 37 w 166"/>
                <a:gd name="T87" fmla="*/ 224 h 261"/>
                <a:gd name="T88" fmla="*/ 18 w 166"/>
                <a:gd name="T89" fmla="*/ 247 h 261"/>
                <a:gd name="T90" fmla="*/ 15 w 166"/>
                <a:gd name="T91" fmla="*/ 256 h 261"/>
                <a:gd name="T92" fmla="*/ 10 w 166"/>
                <a:gd name="T93" fmla="*/ 261 h 261"/>
                <a:gd name="T94" fmla="*/ 10 w 166"/>
                <a:gd name="T95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6" h="261">
                  <a:moveTo>
                    <a:pt x="10" y="261"/>
                  </a:moveTo>
                  <a:lnTo>
                    <a:pt x="1" y="245"/>
                  </a:lnTo>
                  <a:lnTo>
                    <a:pt x="0" y="176"/>
                  </a:lnTo>
                  <a:lnTo>
                    <a:pt x="15" y="155"/>
                  </a:lnTo>
                  <a:lnTo>
                    <a:pt x="19" y="148"/>
                  </a:lnTo>
                  <a:lnTo>
                    <a:pt x="29" y="148"/>
                  </a:lnTo>
                  <a:lnTo>
                    <a:pt x="44" y="135"/>
                  </a:lnTo>
                  <a:lnTo>
                    <a:pt x="66" y="134"/>
                  </a:lnTo>
                  <a:lnTo>
                    <a:pt x="112" y="77"/>
                  </a:lnTo>
                  <a:lnTo>
                    <a:pt x="98" y="77"/>
                  </a:lnTo>
                  <a:lnTo>
                    <a:pt x="43" y="55"/>
                  </a:lnTo>
                  <a:lnTo>
                    <a:pt x="36" y="47"/>
                  </a:lnTo>
                  <a:lnTo>
                    <a:pt x="29" y="38"/>
                  </a:lnTo>
                  <a:lnTo>
                    <a:pt x="23" y="28"/>
                  </a:lnTo>
                  <a:lnTo>
                    <a:pt x="26" y="21"/>
                  </a:lnTo>
                  <a:lnTo>
                    <a:pt x="32" y="11"/>
                  </a:lnTo>
                  <a:lnTo>
                    <a:pt x="38" y="15"/>
                  </a:lnTo>
                  <a:lnTo>
                    <a:pt x="41" y="22"/>
                  </a:lnTo>
                  <a:lnTo>
                    <a:pt x="49" y="30"/>
                  </a:lnTo>
                  <a:lnTo>
                    <a:pt x="58" y="30"/>
                  </a:lnTo>
                  <a:lnTo>
                    <a:pt x="73" y="25"/>
                  </a:lnTo>
                  <a:lnTo>
                    <a:pt x="92" y="24"/>
                  </a:lnTo>
                  <a:lnTo>
                    <a:pt x="106" y="18"/>
                  </a:lnTo>
                  <a:lnTo>
                    <a:pt x="114" y="16"/>
                  </a:lnTo>
                  <a:lnTo>
                    <a:pt x="120" y="12"/>
                  </a:lnTo>
                  <a:lnTo>
                    <a:pt x="129" y="12"/>
                  </a:lnTo>
                  <a:lnTo>
                    <a:pt x="135" y="12"/>
                  </a:lnTo>
                  <a:lnTo>
                    <a:pt x="142" y="9"/>
                  </a:lnTo>
                  <a:lnTo>
                    <a:pt x="151" y="7"/>
                  </a:lnTo>
                  <a:lnTo>
                    <a:pt x="158" y="0"/>
                  </a:lnTo>
                  <a:lnTo>
                    <a:pt x="165" y="0"/>
                  </a:lnTo>
                  <a:lnTo>
                    <a:pt x="166" y="6"/>
                  </a:lnTo>
                  <a:lnTo>
                    <a:pt x="164" y="16"/>
                  </a:lnTo>
                  <a:lnTo>
                    <a:pt x="165" y="27"/>
                  </a:lnTo>
                  <a:lnTo>
                    <a:pt x="162" y="33"/>
                  </a:lnTo>
                  <a:lnTo>
                    <a:pt x="157" y="54"/>
                  </a:lnTo>
                  <a:lnTo>
                    <a:pt x="151" y="75"/>
                  </a:lnTo>
                  <a:lnTo>
                    <a:pt x="140" y="99"/>
                  </a:lnTo>
                  <a:lnTo>
                    <a:pt x="127" y="127"/>
                  </a:lnTo>
                  <a:lnTo>
                    <a:pt x="113" y="149"/>
                  </a:lnTo>
                  <a:lnTo>
                    <a:pt x="94" y="175"/>
                  </a:lnTo>
                  <a:lnTo>
                    <a:pt x="77" y="190"/>
                  </a:lnTo>
                  <a:lnTo>
                    <a:pt x="52" y="209"/>
                  </a:lnTo>
                  <a:lnTo>
                    <a:pt x="37" y="224"/>
                  </a:lnTo>
                  <a:lnTo>
                    <a:pt x="18" y="247"/>
                  </a:lnTo>
                  <a:lnTo>
                    <a:pt x="15" y="256"/>
                  </a:lnTo>
                  <a:lnTo>
                    <a:pt x="10" y="261"/>
                  </a:lnTo>
                  <a:lnTo>
                    <a:pt x="10" y="26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34" name="Freeform 227">
              <a:extLst>
                <a:ext uri="{FF2B5EF4-FFF2-40B4-BE49-F238E27FC236}">
                  <a16:creationId xmlns:a16="http://schemas.microsoft.com/office/drawing/2014/main" id="{852A7AED-BA6E-4D4B-8735-24C1EA7A4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6552" y="3106586"/>
              <a:ext cx="39679" cy="42852"/>
            </a:xfrm>
            <a:custGeom>
              <a:avLst/>
              <a:gdLst>
                <a:gd name="T0" fmla="*/ 23 w 25"/>
                <a:gd name="T1" fmla="*/ 19 h 27"/>
                <a:gd name="T2" fmla="*/ 20 w 25"/>
                <a:gd name="T3" fmla="*/ 20 h 27"/>
                <a:gd name="T4" fmla="*/ 11 w 25"/>
                <a:gd name="T5" fmla="*/ 23 h 27"/>
                <a:gd name="T6" fmla="*/ 11 w 25"/>
                <a:gd name="T7" fmla="*/ 27 h 27"/>
                <a:gd name="T8" fmla="*/ 9 w 25"/>
                <a:gd name="T9" fmla="*/ 26 h 27"/>
                <a:gd name="T10" fmla="*/ 7 w 25"/>
                <a:gd name="T11" fmla="*/ 20 h 27"/>
                <a:gd name="T12" fmla="*/ 3 w 25"/>
                <a:gd name="T13" fmla="*/ 17 h 27"/>
                <a:gd name="T14" fmla="*/ 0 w 25"/>
                <a:gd name="T15" fmla="*/ 12 h 27"/>
                <a:gd name="T16" fmla="*/ 2 w 25"/>
                <a:gd name="T17" fmla="*/ 9 h 27"/>
                <a:gd name="T18" fmla="*/ 5 w 25"/>
                <a:gd name="T19" fmla="*/ 7 h 27"/>
                <a:gd name="T20" fmla="*/ 7 w 25"/>
                <a:gd name="T21" fmla="*/ 1 h 27"/>
                <a:gd name="T22" fmla="*/ 10 w 25"/>
                <a:gd name="T23" fmla="*/ 0 h 27"/>
                <a:gd name="T24" fmla="*/ 12 w 25"/>
                <a:gd name="T25" fmla="*/ 3 h 27"/>
                <a:gd name="T26" fmla="*/ 15 w 25"/>
                <a:gd name="T27" fmla="*/ 3 h 27"/>
                <a:gd name="T28" fmla="*/ 17 w 25"/>
                <a:gd name="T29" fmla="*/ 6 h 27"/>
                <a:gd name="T30" fmla="*/ 20 w 25"/>
                <a:gd name="T31" fmla="*/ 8 h 27"/>
                <a:gd name="T32" fmla="*/ 23 w 25"/>
                <a:gd name="T33" fmla="*/ 11 h 27"/>
                <a:gd name="T34" fmla="*/ 25 w 25"/>
                <a:gd name="T35" fmla="*/ 11 h 27"/>
                <a:gd name="T36" fmla="*/ 24 w 25"/>
                <a:gd name="T37" fmla="*/ 15 h 27"/>
                <a:gd name="T38" fmla="*/ 22 w 25"/>
                <a:gd name="T39" fmla="*/ 17 h 27"/>
                <a:gd name="T40" fmla="*/ 23 w 25"/>
                <a:gd name="T41" fmla="*/ 19 h 27"/>
                <a:gd name="T42" fmla="*/ 23 w 25"/>
                <a:gd name="T43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" h="27">
                  <a:moveTo>
                    <a:pt x="23" y="19"/>
                  </a:moveTo>
                  <a:lnTo>
                    <a:pt x="20" y="20"/>
                  </a:lnTo>
                  <a:lnTo>
                    <a:pt x="11" y="23"/>
                  </a:lnTo>
                  <a:lnTo>
                    <a:pt x="11" y="27"/>
                  </a:lnTo>
                  <a:lnTo>
                    <a:pt x="9" y="26"/>
                  </a:lnTo>
                  <a:lnTo>
                    <a:pt x="7" y="20"/>
                  </a:lnTo>
                  <a:lnTo>
                    <a:pt x="3" y="17"/>
                  </a:lnTo>
                  <a:lnTo>
                    <a:pt x="0" y="12"/>
                  </a:lnTo>
                  <a:lnTo>
                    <a:pt x="2" y="9"/>
                  </a:lnTo>
                  <a:lnTo>
                    <a:pt x="5" y="7"/>
                  </a:lnTo>
                  <a:lnTo>
                    <a:pt x="7" y="1"/>
                  </a:lnTo>
                  <a:lnTo>
                    <a:pt x="10" y="0"/>
                  </a:lnTo>
                  <a:lnTo>
                    <a:pt x="12" y="3"/>
                  </a:lnTo>
                  <a:lnTo>
                    <a:pt x="15" y="3"/>
                  </a:lnTo>
                  <a:lnTo>
                    <a:pt x="17" y="6"/>
                  </a:lnTo>
                  <a:lnTo>
                    <a:pt x="20" y="8"/>
                  </a:lnTo>
                  <a:lnTo>
                    <a:pt x="23" y="11"/>
                  </a:lnTo>
                  <a:lnTo>
                    <a:pt x="25" y="11"/>
                  </a:lnTo>
                  <a:lnTo>
                    <a:pt x="24" y="15"/>
                  </a:lnTo>
                  <a:lnTo>
                    <a:pt x="22" y="17"/>
                  </a:lnTo>
                  <a:lnTo>
                    <a:pt x="23" y="19"/>
                  </a:lnTo>
                  <a:lnTo>
                    <a:pt x="23" y="1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35" name="Freeform 228">
              <a:extLst>
                <a:ext uri="{FF2B5EF4-FFF2-40B4-BE49-F238E27FC236}">
                  <a16:creationId xmlns:a16="http://schemas.microsoft.com/office/drawing/2014/main" id="{EEF7DC98-E303-4B18-8576-54CF95B1B0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59891" y="5077814"/>
              <a:ext cx="428532" cy="385674"/>
            </a:xfrm>
            <a:custGeom>
              <a:avLst/>
              <a:gdLst>
                <a:gd name="T0" fmla="*/ 254 w 270"/>
                <a:gd name="T1" fmla="*/ 30 h 243"/>
                <a:gd name="T2" fmla="*/ 253 w 270"/>
                <a:gd name="T3" fmla="*/ 65 h 243"/>
                <a:gd name="T4" fmla="*/ 247 w 270"/>
                <a:gd name="T5" fmla="*/ 68 h 243"/>
                <a:gd name="T6" fmla="*/ 240 w 270"/>
                <a:gd name="T7" fmla="*/ 75 h 243"/>
                <a:gd name="T8" fmla="*/ 235 w 270"/>
                <a:gd name="T9" fmla="*/ 89 h 243"/>
                <a:gd name="T10" fmla="*/ 253 w 270"/>
                <a:gd name="T11" fmla="*/ 97 h 243"/>
                <a:gd name="T12" fmla="*/ 270 w 270"/>
                <a:gd name="T13" fmla="*/ 89 h 243"/>
                <a:gd name="T14" fmla="*/ 261 w 270"/>
                <a:gd name="T15" fmla="*/ 118 h 243"/>
                <a:gd name="T16" fmla="*/ 244 w 270"/>
                <a:gd name="T17" fmla="*/ 137 h 243"/>
                <a:gd name="T18" fmla="*/ 233 w 270"/>
                <a:gd name="T19" fmla="*/ 149 h 243"/>
                <a:gd name="T20" fmla="*/ 218 w 270"/>
                <a:gd name="T21" fmla="*/ 172 h 243"/>
                <a:gd name="T22" fmla="*/ 186 w 270"/>
                <a:gd name="T23" fmla="*/ 203 h 243"/>
                <a:gd name="T24" fmla="*/ 156 w 270"/>
                <a:gd name="T25" fmla="*/ 219 h 243"/>
                <a:gd name="T26" fmla="*/ 145 w 270"/>
                <a:gd name="T27" fmla="*/ 226 h 243"/>
                <a:gd name="T28" fmla="*/ 127 w 270"/>
                <a:gd name="T29" fmla="*/ 226 h 243"/>
                <a:gd name="T30" fmla="*/ 101 w 270"/>
                <a:gd name="T31" fmla="*/ 225 h 243"/>
                <a:gd name="T32" fmla="*/ 77 w 270"/>
                <a:gd name="T33" fmla="*/ 232 h 243"/>
                <a:gd name="T34" fmla="*/ 53 w 270"/>
                <a:gd name="T35" fmla="*/ 242 h 243"/>
                <a:gd name="T36" fmla="*/ 40 w 270"/>
                <a:gd name="T37" fmla="*/ 235 h 243"/>
                <a:gd name="T38" fmla="*/ 28 w 270"/>
                <a:gd name="T39" fmla="*/ 226 h 243"/>
                <a:gd name="T40" fmla="*/ 25 w 270"/>
                <a:gd name="T41" fmla="*/ 224 h 243"/>
                <a:gd name="T42" fmla="*/ 22 w 270"/>
                <a:gd name="T43" fmla="*/ 200 h 243"/>
                <a:gd name="T44" fmla="*/ 27 w 270"/>
                <a:gd name="T45" fmla="*/ 182 h 243"/>
                <a:gd name="T46" fmla="*/ 10 w 270"/>
                <a:gd name="T47" fmla="*/ 149 h 243"/>
                <a:gd name="T48" fmla="*/ 0 w 270"/>
                <a:gd name="T49" fmla="*/ 123 h 243"/>
                <a:gd name="T50" fmla="*/ 14 w 270"/>
                <a:gd name="T51" fmla="*/ 120 h 243"/>
                <a:gd name="T52" fmla="*/ 24 w 270"/>
                <a:gd name="T53" fmla="*/ 129 h 243"/>
                <a:gd name="T54" fmla="*/ 42 w 270"/>
                <a:gd name="T55" fmla="*/ 131 h 243"/>
                <a:gd name="T56" fmla="*/ 61 w 270"/>
                <a:gd name="T57" fmla="*/ 51 h 243"/>
                <a:gd name="T58" fmla="*/ 73 w 270"/>
                <a:gd name="T59" fmla="*/ 72 h 243"/>
                <a:gd name="T60" fmla="*/ 75 w 270"/>
                <a:gd name="T61" fmla="*/ 90 h 243"/>
                <a:gd name="T62" fmla="*/ 96 w 270"/>
                <a:gd name="T63" fmla="*/ 80 h 243"/>
                <a:gd name="T64" fmla="*/ 107 w 270"/>
                <a:gd name="T65" fmla="*/ 65 h 243"/>
                <a:gd name="T66" fmla="*/ 123 w 270"/>
                <a:gd name="T67" fmla="*/ 63 h 243"/>
                <a:gd name="T68" fmla="*/ 144 w 270"/>
                <a:gd name="T69" fmla="*/ 69 h 243"/>
                <a:gd name="T70" fmla="*/ 156 w 270"/>
                <a:gd name="T71" fmla="*/ 59 h 243"/>
                <a:gd name="T72" fmla="*/ 168 w 270"/>
                <a:gd name="T73" fmla="*/ 49 h 243"/>
                <a:gd name="T74" fmla="*/ 180 w 270"/>
                <a:gd name="T75" fmla="*/ 29 h 243"/>
                <a:gd name="T76" fmla="*/ 219 w 270"/>
                <a:gd name="T77" fmla="*/ 0 h 243"/>
                <a:gd name="T78" fmla="*/ 233 w 270"/>
                <a:gd name="T79" fmla="*/ 3 h 243"/>
                <a:gd name="T80" fmla="*/ 248 w 270"/>
                <a:gd name="T81" fmla="*/ 3 h 243"/>
                <a:gd name="T82" fmla="*/ 187 w 270"/>
                <a:gd name="T83" fmla="*/ 161 h 243"/>
                <a:gd name="T84" fmla="*/ 200 w 270"/>
                <a:gd name="T85" fmla="*/ 152 h 243"/>
                <a:gd name="T86" fmla="*/ 209 w 270"/>
                <a:gd name="T87" fmla="*/ 137 h 243"/>
                <a:gd name="T88" fmla="*/ 198 w 270"/>
                <a:gd name="T89" fmla="*/ 125 h 243"/>
                <a:gd name="T90" fmla="*/ 180 w 270"/>
                <a:gd name="T91" fmla="*/ 136 h 243"/>
                <a:gd name="T92" fmla="*/ 181 w 270"/>
                <a:gd name="T93" fmla="*/ 163 h 243"/>
                <a:gd name="T94" fmla="*/ 187 w 270"/>
                <a:gd name="T95" fmla="*/ 16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0" h="243">
                  <a:moveTo>
                    <a:pt x="248" y="3"/>
                  </a:moveTo>
                  <a:lnTo>
                    <a:pt x="254" y="30"/>
                  </a:lnTo>
                  <a:lnTo>
                    <a:pt x="258" y="43"/>
                  </a:lnTo>
                  <a:lnTo>
                    <a:pt x="253" y="65"/>
                  </a:lnTo>
                  <a:lnTo>
                    <a:pt x="255" y="72"/>
                  </a:lnTo>
                  <a:lnTo>
                    <a:pt x="247" y="68"/>
                  </a:lnTo>
                  <a:lnTo>
                    <a:pt x="241" y="69"/>
                  </a:lnTo>
                  <a:lnTo>
                    <a:pt x="240" y="75"/>
                  </a:lnTo>
                  <a:lnTo>
                    <a:pt x="235" y="82"/>
                  </a:lnTo>
                  <a:lnTo>
                    <a:pt x="235" y="89"/>
                  </a:lnTo>
                  <a:lnTo>
                    <a:pt x="244" y="99"/>
                  </a:lnTo>
                  <a:lnTo>
                    <a:pt x="253" y="97"/>
                  </a:lnTo>
                  <a:lnTo>
                    <a:pt x="257" y="89"/>
                  </a:lnTo>
                  <a:lnTo>
                    <a:pt x="270" y="89"/>
                  </a:lnTo>
                  <a:lnTo>
                    <a:pt x="264" y="103"/>
                  </a:lnTo>
                  <a:lnTo>
                    <a:pt x="261" y="118"/>
                  </a:lnTo>
                  <a:lnTo>
                    <a:pt x="256" y="127"/>
                  </a:lnTo>
                  <a:lnTo>
                    <a:pt x="244" y="137"/>
                  </a:lnTo>
                  <a:lnTo>
                    <a:pt x="241" y="139"/>
                  </a:lnTo>
                  <a:lnTo>
                    <a:pt x="233" y="149"/>
                  </a:lnTo>
                  <a:lnTo>
                    <a:pt x="228" y="159"/>
                  </a:lnTo>
                  <a:lnTo>
                    <a:pt x="218" y="172"/>
                  </a:lnTo>
                  <a:lnTo>
                    <a:pt x="198" y="192"/>
                  </a:lnTo>
                  <a:lnTo>
                    <a:pt x="186" y="203"/>
                  </a:lnTo>
                  <a:lnTo>
                    <a:pt x="173" y="212"/>
                  </a:lnTo>
                  <a:lnTo>
                    <a:pt x="156" y="219"/>
                  </a:lnTo>
                  <a:lnTo>
                    <a:pt x="147" y="220"/>
                  </a:lnTo>
                  <a:lnTo>
                    <a:pt x="145" y="226"/>
                  </a:lnTo>
                  <a:lnTo>
                    <a:pt x="136" y="223"/>
                  </a:lnTo>
                  <a:lnTo>
                    <a:pt x="127" y="226"/>
                  </a:lnTo>
                  <a:lnTo>
                    <a:pt x="110" y="223"/>
                  </a:lnTo>
                  <a:lnTo>
                    <a:pt x="101" y="225"/>
                  </a:lnTo>
                  <a:lnTo>
                    <a:pt x="94" y="224"/>
                  </a:lnTo>
                  <a:lnTo>
                    <a:pt x="77" y="232"/>
                  </a:lnTo>
                  <a:lnTo>
                    <a:pt x="64" y="234"/>
                  </a:lnTo>
                  <a:lnTo>
                    <a:pt x="53" y="242"/>
                  </a:lnTo>
                  <a:lnTo>
                    <a:pt x="46" y="243"/>
                  </a:lnTo>
                  <a:lnTo>
                    <a:pt x="40" y="235"/>
                  </a:lnTo>
                  <a:lnTo>
                    <a:pt x="35" y="235"/>
                  </a:lnTo>
                  <a:lnTo>
                    <a:pt x="28" y="226"/>
                  </a:lnTo>
                  <a:lnTo>
                    <a:pt x="27" y="229"/>
                  </a:lnTo>
                  <a:lnTo>
                    <a:pt x="25" y="224"/>
                  </a:lnTo>
                  <a:lnTo>
                    <a:pt x="26" y="213"/>
                  </a:lnTo>
                  <a:lnTo>
                    <a:pt x="22" y="200"/>
                  </a:lnTo>
                  <a:lnTo>
                    <a:pt x="27" y="197"/>
                  </a:lnTo>
                  <a:lnTo>
                    <a:pt x="27" y="182"/>
                  </a:lnTo>
                  <a:lnTo>
                    <a:pt x="18" y="164"/>
                  </a:lnTo>
                  <a:lnTo>
                    <a:pt x="10" y="149"/>
                  </a:lnTo>
                  <a:lnTo>
                    <a:pt x="10" y="148"/>
                  </a:lnTo>
                  <a:lnTo>
                    <a:pt x="0" y="123"/>
                  </a:lnTo>
                  <a:lnTo>
                    <a:pt x="8" y="114"/>
                  </a:lnTo>
                  <a:lnTo>
                    <a:pt x="14" y="120"/>
                  </a:lnTo>
                  <a:lnTo>
                    <a:pt x="16" y="127"/>
                  </a:lnTo>
                  <a:lnTo>
                    <a:pt x="24" y="129"/>
                  </a:lnTo>
                  <a:lnTo>
                    <a:pt x="34" y="132"/>
                  </a:lnTo>
                  <a:lnTo>
                    <a:pt x="42" y="131"/>
                  </a:lnTo>
                  <a:lnTo>
                    <a:pt x="57" y="121"/>
                  </a:lnTo>
                  <a:lnTo>
                    <a:pt x="61" y="51"/>
                  </a:lnTo>
                  <a:lnTo>
                    <a:pt x="64" y="54"/>
                  </a:lnTo>
                  <a:lnTo>
                    <a:pt x="73" y="72"/>
                  </a:lnTo>
                  <a:lnTo>
                    <a:pt x="72" y="83"/>
                  </a:lnTo>
                  <a:lnTo>
                    <a:pt x="75" y="90"/>
                  </a:lnTo>
                  <a:lnTo>
                    <a:pt x="87" y="89"/>
                  </a:lnTo>
                  <a:lnTo>
                    <a:pt x="96" y="80"/>
                  </a:lnTo>
                  <a:lnTo>
                    <a:pt x="103" y="74"/>
                  </a:lnTo>
                  <a:lnTo>
                    <a:pt x="107" y="65"/>
                  </a:lnTo>
                  <a:lnTo>
                    <a:pt x="116" y="60"/>
                  </a:lnTo>
                  <a:lnTo>
                    <a:pt x="123" y="63"/>
                  </a:lnTo>
                  <a:lnTo>
                    <a:pt x="130" y="68"/>
                  </a:lnTo>
                  <a:lnTo>
                    <a:pt x="144" y="69"/>
                  </a:lnTo>
                  <a:lnTo>
                    <a:pt x="154" y="65"/>
                  </a:lnTo>
                  <a:lnTo>
                    <a:pt x="156" y="59"/>
                  </a:lnTo>
                  <a:lnTo>
                    <a:pt x="159" y="50"/>
                  </a:lnTo>
                  <a:lnTo>
                    <a:pt x="168" y="49"/>
                  </a:lnTo>
                  <a:lnTo>
                    <a:pt x="174" y="41"/>
                  </a:lnTo>
                  <a:lnTo>
                    <a:pt x="180" y="29"/>
                  </a:lnTo>
                  <a:lnTo>
                    <a:pt x="195" y="15"/>
                  </a:lnTo>
                  <a:lnTo>
                    <a:pt x="219" y="0"/>
                  </a:lnTo>
                  <a:lnTo>
                    <a:pt x="226" y="0"/>
                  </a:lnTo>
                  <a:lnTo>
                    <a:pt x="233" y="3"/>
                  </a:lnTo>
                  <a:lnTo>
                    <a:pt x="239" y="1"/>
                  </a:lnTo>
                  <a:lnTo>
                    <a:pt x="248" y="3"/>
                  </a:lnTo>
                  <a:lnTo>
                    <a:pt x="248" y="3"/>
                  </a:lnTo>
                  <a:close/>
                  <a:moveTo>
                    <a:pt x="187" y="161"/>
                  </a:moveTo>
                  <a:lnTo>
                    <a:pt x="191" y="155"/>
                  </a:lnTo>
                  <a:lnTo>
                    <a:pt x="200" y="152"/>
                  </a:lnTo>
                  <a:lnTo>
                    <a:pt x="204" y="146"/>
                  </a:lnTo>
                  <a:lnTo>
                    <a:pt x="209" y="137"/>
                  </a:lnTo>
                  <a:lnTo>
                    <a:pt x="204" y="131"/>
                  </a:lnTo>
                  <a:lnTo>
                    <a:pt x="198" y="125"/>
                  </a:lnTo>
                  <a:lnTo>
                    <a:pt x="190" y="129"/>
                  </a:lnTo>
                  <a:lnTo>
                    <a:pt x="180" y="136"/>
                  </a:lnTo>
                  <a:lnTo>
                    <a:pt x="171" y="148"/>
                  </a:lnTo>
                  <a:lnTo>
                    <a:pt x="181" y="163"/>
                  </a:lnTo>
                  <a:lnTo>
                    <a:pt x="187" y="161"/>
                  </a:lnTo>
                  <a:lnTo>
                    <a:pt x="187" y="16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36" name="Freeform 229">
              <a:extLst>
                <a:ext uri="{FF2B5EF4-FFF2-40B4-BE49-F238E27FC236}">
                  <a16:creationId xmlns:a16="http://schemas.microsoft.com/office/drawing/2014/main" id="{B9B8A370-AD6F-4ABC-8613-F9CB67A7A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1309" y="5633312"/>
              <a:ext cx="299972" cy="182521"/>
            </a:xfrm>
            <a:custGeom>
              <a:avLst/>
              <a:gdLst>
                <a:gd name="T0" fmla="*/ 175 w 189"/>
                <a:gd name="T1" fmla="*/ 8 h 115"/>
                <a:gd name="T2" fmla="*/ 173 w 189"/>
                <a:gd name="T3" fmla="*/ 16 h 115"/>
                <a:gd name="T4" fmla="*/ 189 w 189"/>
                <a:gd name="T5" fmla="*/ 8 h 115"/>
                <a:gd name="T6" fmla="*/ 188 w 189"/>
                <a:gd name="T7" fmla="*/ 16 h 115"/>
                <a:gd name="T8" fmla="*/ 182 w 189"/>
                <a:gd name="T9" fmla="*/ 24 h 115"/>
                <a:gd name="T10" fmla="*/ 169 w 189"/>
                <a:gd name="T11" fmla="*/ 33 h 115"/>
                <a:gd name="T12" fmla="*/ 148 w 189"/>
                <a:gd name="T13" fmla="*/ 47 h 115"/>
                <a:gd name="T14" fmla="*/ 135 w 189"/>
                <a:gd name="T15" fmla="*/ 54 h 115"/>
                <a:gd name="T16" fmla="*/ 132 w 189"/>
                <a:gd name="T17" fmla="*/ 63 h 115"/>
                <a:gd name="T18" fmla="*/ 120 w 189"/>
                <a:gd name="T19" fmla="*/ 63 h 115"/>
                <a:gd name="T20" fmla="*/ 102 w 189"/>
                <a:gd name="T21" fmla="*/ 70 h 115"/>
                <a:gd name="T22" fmla="*/ 88 w 189"/>
                <a:gd name="T23" fmla="*/ 82 h 115"/>
                <a:gd name="T24" fmla="*/ 63 w 189"/>
                <a:gd name="T25" fmla="*/ 102 h 115"/>
                <a:gd name="T26" fmla="*/ 45 w 189"/>
                <a:gd name="T27" fmla="*/ 110 h 115"/>
                <a:gd name="T28" fmla="*/ 33 w 189"/>
                <a:gd name="T29" fmla="*/ 115 h 115"/>
                <a:gd name="T30" fmla="*/ 20 w 189"/>
                <a:gd name="T31" fmla="*/ 115 h 115"/>
                <a:gd name="T32" fmla="*/ 15 w 189"/>
                <a:gd name="T33" fmla="*/ 109 h 115"/>
                <a:gd name="T34" fmla="*/ 0 w 189"/>
                <a:gd name="T35" fmla="*/ 107 h 115"/>
                <a:gd name="T36" fmla="*/ 3 w 189"/>
                <a:gd name="T37" fmla="*/ 100 h 115"/>
                <a:gd name="T38" fmla="*/ 22 w 189"/>
                <a:gd name="T39" fmla="*/ 87 h 115"/>
                <a:gd name="T40" fmla="*/ 56 w 189"/>
                <a:gd name="T41" fmla="*/ 68 h 115"/>
                <a:gd name="T42" fmla="*/ 69 w 189"/>
                <a:gd name="T43" fmla="*/ 64 h 115"/>
                <a:gd name="T44" fmla="*/ 86 w 189"/>
                <a:gd name="T45" fmla="*/ 57 h 115"/>
                <a:gd name="T46" fmla="*/ 106 w 189"/>
                <a:gd name="T47" fmla="*/ 47 h 115"/>
                <a:gd name="T48" fmla="*/ 123 w 189"/>
                <a:gd name="T49" fmla="*/ 38 h 115"/>
                <a:gd name="T50" fmla="*/ 140 w 189"/>
                <a:gd name="T51" fmla="*/ 24 h 115"/>
                <a:gd name="T52" fmla="*/ 150 w 189"/>
                <a:gd name="T53" fmla="*/ 19 h 115"/>
                <a:gd name="T54" fmla="*/ 160 w 189"/>
                <a:gd name="T55" fmla="*/ 8 h 115"/>
                <a:gd name="T56" fmla="*/ 177 w 189"/>
                <a:gd name="T57" fmla="*/ 0 h 115"/>
                <a:gd name="T58" fmla="*/ 175 w 189"/>
                <a:gd name="T59" fmla="*/ 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9" h="115">
                  <a:moveTo>
                    <a:pt x="175" y="8"/>
                  </a:moveTo>
                  <a:lnTo>
                    <a:pt x="173" y="16"/>
                  </a:lnTo>
                  <a:lnTo>
                    <a:pt x="189" y="8"/>
                  </a:lnTo>
                  <a:lnTo>
                    <a:pt x="188" y="16"/>
                  </a:lnTo>
                  <a:lnTo>
                    <a:pt x="182" y="24"/>
                  </a:lnTo>
                  <a:lnTo>
                    <a:pt x="169" y="33"/>
                  </a:lnTo>
                  <a:lnTo>
                    <a:pt x="148" y="47"/>
                  </a:lnTo>
                  <a:lnTo>
                    <a:pt x="135" y="54"/>
                  </a:lnTo>
                  <a:lnTo>
                    <a:pt x="132" y="63"/>
                  </a:lnTo>
                  <a:lnTo>
                    <a:pt x="120" y="63"/>
                  </a:lnTo>
                  <a:lnTo>
                    <a:pt x="102" y="70"/>
                  </a:lnTo>
                  <a:lnTo>
                    <a:pt x="88" y="82"/>
                  </a:lnTo>
                  <a:lnTo>
                    <a:pt x="63" y="102"/>
                  </a:lnTo>
                  <a:lnTo>
                    <a:pt x="45" y="110"/>
                  </a:lnTo>
                  <a:lnTo>
                    <a:pt x="33" y="115"/>
                  </a:lnTo>
                  <a:lnTo>
                    <a:pt x="20" y="115"/>
                  </a:lnTo>
                  <a:lnTo>
                    <a:pt x="15" y="109"/>
                  </a:lnTo>
                  <a:lnTo>
                    <a:pt x="0" y="107"/>
                  </a:lnTo>
                  <a:lnTo>
                    <a:pt x="3" y="100"/>
                  </a:lnTo>
                  <a:lnTo>
                    <a:pt x="22" y="87"/>
                  </a:lnTo>
                  <a:lnTo>
                    <a:pt x="56" y="68"/>
                  </a:lnTo>
                  <a:lnTo>
                    <a:pt x="69" y="64"/>
                  </a:lnTo>
                  <a:lnTo>
                    <a:pt x="86" y="57"/>
                  </a:lnTo>
                  <a:lnTo>
                    <a:pt x="106" y="47"/>
                  </a:lnTo>
                  <a:lnTo>
                    <a:pt x="123" y="38"/>
                  </a:lnTo>
                  <a:lnTo>
                    <a:pt x="140" y="24"/>
                  </a:lnTo>
                  <a:lnTo>
                    <a:pt x="150" y="19"/>
                  </a:lnTo>
                  <a:lnTo>
                    <a:pt x="160" y="8"/>
                  </a:lnTo>
                  <a:lnTo>
                    <a:pt x="177" y="0"/>
                  </a:lnTo>
                  <a:lnTo>
                    <a:pt x="175" y="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37" name="Freeform 230">
              <a:extLst>
                <a:ext uri="{FF2B5EF4-FFF2-40B4-BE49-F238E27FC236}">
                  <a16:creationId xmlns:a16="http://schemas.microsoft.com/office/drawing/2014/main" id="{F4DF09D3-F4CA-473C-BDD5-6EBD3C3DA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00805" y="5450792"/>
              <a:ext cx="171413" cy="217437"/>
            </a:xfrm>
            <a:custGeom>
              <a:avLst/>
              <a:gdLst>
                <a:gd name="T0" fmla="*/ 66 w 108"/>
                <a:gd name="T1" fmla="*/ 33 h 137"/>
                <a:gd name="T2" fmla="*/ 65 w 108"/>
                <a:gd name="T3" fmla="*/ 53 h 137"/>
                <a:gd name="T4" fmla="*/ 74 w 108"/>
                <a:gd name="T5" fmla="*/ 39 h 137"/>
                <a:gd name="T6" fmla="*/ 77 w 108"/>
                <a:gd name="T7" fmla="*/ 45 h 137"/>
                <a:gd name="T8" fmla="*/ 70 w 108"/>
                <a:gd name="T9" fmla="*/ 59 h 137"/>
                <a:gd name="T10" fmla="*/ 79 w 108"/>
                <a:gd name="T11" fmla="*/ 65 h 137"/>
                <a:gd name="T12" fmla="*/ 88 w 108"/>
                <a:gd name="T13" fmla="*/ 67 h 137"/>
                <a:gd name="T14" fmla="*/ 102 w 108"/>
                <a:gd name="T15" fmla="*/ 59 h 137"/>
                <a:gd name="T16" fmla="*/ 108 w 108"/>
                <a:gd name="T17" fmla="*/ 62 h 137"/>
                <a:gd name="T18" fmla="*/ 94 w 108"/>
                <a:gd name="T19" fmla="*/ 79 h 137"/>
                <a:gd name="T20" fmla="*/ 81 w 108"/>
                <a:gd name="T21" fmla="*/ 90 h 137"/>
                <a:gd name="T22" fmla="*/ 69 w 108"/>
                <a:gd name="T23" fmla="*/ 89 h 137"/>
                <a:gd name="T24" fmla="*/ 61 w 108"/>
                <a:gd name="T25" fmla="*/ 95 h 137"/>
                <a:gd name="T26" fmla="*/ 57 w 108"/>
                <a:gd name="T27" fmla="*/ 103 h 137"/>
                <a:gd name="T28" fmla="*/ 52 w 108"/>
                <a:gd name="T29" fmla="*/ 107 h 137"/>
                <a:gd name="T30" fmla="*/ 38 w 108"/>
                <a:gd name="T31" fmla="*/ 117 h 137"/>
                <a:gd name="T32" fmla="*/ 21 w 108"/>
                <a:gd name="T33" fmla="*/ 130 h 137"/>
                <a:gd name="T34" fmla="*/ 3 w 108"/>
                <a:gd name="T35" fmla="*/ 137 h 137"/>
                <a:gd name="T36" fmla="*/ 5 w 108"/>
                <a:gd name="T37" fmla="*/ 132 h 137"/>
                <a:gd name="T38" fmla="*/ 0 w 108"/>
                <a:gd name="T39" fmla="*/ 130 h 137"/>
                <a:gd name="T40" fmla="*/ 20 w 108"/>
                <a:gd name="T41" fmla="*/ 114 h 137"/>
                <a:gd name="T42" fmla="*/ 23 w 108"/>
                <a:gd name="T43" fmla="*/ 104 h 137"/>
                <a:gd name="T44" fmla="*/ 12 w 108"/>
                <a:gd name="T45" fmla="*/ 97 h 137"/>
                <a:gd name="T46" fmla="*/ 17 w 108"/>
                <a:gd name="T47" fmla="*/ 89 h 137"/>
                <a:gd name="T48" fmla="*/ 33 w 108"/>
                <a:gd name="T49" fmla="*/ 83 h 137"/>
                <a:gd name="T50" fmla="*/ 45 w 108"/>
                <a:gd name="T51" fmla="*/ 68 h 137"/>
                <a:gd name="T52" fmla="*/ 53 w 108"/>
                <a:gd name="T53" fmla="*/ 56 h 137"/>
                <a:gd name="T54" fmla="*/ 54 w 108"/>
                <a:gd name="T55" fmla="*/ 43 h 137"/>
                <a:gd name="T56" fmla="*/ 57 w 108"/>
                <a:gd name="T57" fmla="*/ 40 h 137"/>
                <a:gd name="T58" fmla="*/ 54 w 108"/>
                <a:gd name="T59" fmla="*/ 32 h 137"/>
                <a:gd name="T60" fmla="*/ 52 w 108"/>
                <a:gd name="T61" fmla="*/ 15 h 137"/>
                <a:gd name="T62" fmla="*/ 54 w 108"/>
                <a:gd name="T63" fmla="*/ 2 h 137"/>
                <a:gd name="T64" fmla="*/ 59 w 108"/>
                <a:gd name="T65" fmla="*/ 0 h 137"/>
                <a:gd name="T66" fmla="*/ 62 w 108"/>
                <a:gd name="T67" fmla="*/ 11 h 137"/>
                <a:gd name="T68" fmla="*/ 72 w 108"/>
                <a:gd name="T69" fmla="*/ 16 h 137"/>
                <a:gd name="T70" fmla="*/ 66 w 108"/>
                <a:gd name="T71" fmla="*/ 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8" h="137">
                  <a:moveTo>
                    <a:pt x="66" y="33"/>
                  </a:moveTo>
                  <a:lnTo>
                    <a:pt x="65" y="53"/>
                  </a:lnTo>
                  <a:lnTo>
                    <a:pt x="74" y="39"/>
                  </a:lnTo>
                  <a:lnTo>
                    <a:pt x="77" y="45"/>
                  </a:lnTo>
                  <a:lnTo>
                    <a:pt x="70" y="59"/>
                  </a:lnTo>
                  <a:lnTo>
                    <a:pt x="79" y="65"/>
                  </a:lnTo>
                  <a:lnTo>
                    <a:pt x="88" y="67"/>
                  </a:lnTo>
                  <a:lnTo>
                    <a:pt x="102" y="59"/>
                  </a:lnTo>
                  <a:lnTo>
                    <a:pt x="108" y="62"/>
                  </a:lnTo>
                  <a:lnTo>
                    <a:pt x="94" y="79"/>
                  </a:lnTo>
                  <a:lnTo>
                    <a:pt x="81" y="90"/>
                  </a:lnTo>
                  <a:lnTo>
                    <a:pt x="69" y="89"/>
                  </a:lnTo>
                  <a:lnTo>
                    <a:pt x="61" y="95"/>
                  </a:lnTo>
                  <a:lnTo>
                    <a:pt x="57" y="103"/>
                  </a:lnTo>
                  <a:lnTo>
                    <a:pt x="52" y="107"/>
                  </a:lnTo>
                  <a:lnTo>
                    <a:pt x="38" y="117"/>
                  </a:lnTo>
                  <a:lnTo>
                    <a:pt x="21" y="130"/>
                  </a:lnTo>
                  <a:lnTo>
                    <a:pt x="3" y="137"/>
                  </a:lnTo>
                  <a:lnTo>
                    <a:pt x="5" y="132"/>
                  </a:lnTo>
                  <a:lnTo>
                    <a:pt x="0" y="130"/>
                  </a:lnTo>
                  <a:lnTo>
                    <a:pt x="20" y="114"/>
                  </a:lnTo>
                  <a:lnTo>
                    <a:pt x="23" y="104"/>
                  </a:lnTo>
                  <a:lnTo>
                    <a:pt x="12" y="97"/>
                  </a:lnTo>
                  <a:lnTo>
                    <a:pt x="17" y="89"/>
                  </a:lnTo>
                  <a:lnTo>
                    <a:pt x="33" y="83"/>
                  </a:lnTo>
                  <a:lnTo>
                    <a:pt x="45" y="68"/>
                  </a:lnTo>
                  <a:lnTo>
                    <a:pt x="53" y="56"/>
                  </a:lnTo>
                  <a:lnTo>
                    <a:pt x="54" y="43"/>
                  </a:lnTo>
                  <a:lnTo>
                    <a:pt x="57" y="40"/>
                  </a:lnTo>
                  <a:lnTo>
                    <a:pt x="54" y="32"/>
                  </a:lnTo>
                  <a:lnTo>
                    <a:pt x="52" y="15"/>
                  </a:lnTo>
                  <a:lnTo>
                    <a:pt x="54" y="2"/>
                  </a:lnTo>
                  <a:lnTo>
                    <a:pt x="59" y="0"/>
                  </a:lnTo>
                  <a:lnTo>
                    <a:pt x="62" y="11"/>
                  </a:lnTo>
                  <a:lnTo>
                    <a:pt x="72" y="16"/>
                  </a:lnTo>
                  <a:lnTo>
                    <a:pt x="66" y="3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38" name="Freeform 231">
              <a:extLst>
                <a:ext uri="{FF2B5EF4-FFF2-40B4-BE49-F238E27FC236}">
                  <a16:creationId xmlns:a16="http://schemas.microsoft.com/office/drawing/2014/main" id="{2C6B038E-F0D0-4943-98D1-3B4314C08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8976" y="5987245"/>
              <a:ext cx="199981" cy="88880"/>
            </a:xfrm>
            <a:custGeom>
              <a:avLst/>
              <a:gdLst>
                <a:gd name="T0" fmla="*/ 84 w 126"/>
                <a:gd name="T1" fmla="*/ 3 h 56"/>
                <a:gd name="T2" fmla="*/ 102 w 126"/>
                <a:gd name="T3" fmla="*/ 43 h 56"/>
                <a:gd name="T4" fmla="*/ 117 w 126"/>
                <a:gd name="T5" fmla="*/ 43 h 56"/>
                <a:gd name="T6" fmla="*/ 126 w 126"/>
                <a:gd name="T7" fmla="*/ 44 h 56"/>
                <a:gd name="T8" fmla="*/ 124 w 126"/>
                <a:gd name="T9" fmla="*/ 50 h 56"/>
                <a:gd name="T10" fmla="*/ 115 w 126"/>
                <a:gd name="T11" fmla="*/ 56 h 56"/>
                <a:gd name="T12" fmla="*/ 108 w 126"/>
                <a:gd name="T13" fmla="*/ 56 h 56"/>
                <a:gd name="T14" fmla="*/ 99 w 126"/>
                <a:gd name="T15" fmla="*/ 54 h 56"/>
                <a:gd name="T16" fmla="*/ 86 w 126"/>
                <a:gd name="T17" fmla="*/ 49 h 56"/>
                <a:gd name="T18" fmla="*/ 70 w 126"/>
                <a:gd name="T19" fmla="*/ 46 h 56"/>
                <a:gd name="T20" fmla="*/ 48 w 126"/>
                <a:gd name="T21" fmla="*/ 36 h 56"/>
                <a:gd name="T22" fmla="*/ 29 w 126"/>
                <a:gd name="T23" fmla="*/ 27 h 56"/>
                <a:gd name="T24" fmla="*/ 0 w 126"/>
                <a:gd name="T25" fmla="*/ 6 h 56"/>
                <a:gd name="T26" fmla="*/ 14 w 126"/>
                <a:gd name="T27" fmla="*/ 10 h 56"/>
                <a:gd name="T28" fmla="*/ 39 w 126"/>
                <a:gd name="T29" fmla="*/ 22 h 56"/>
                <a:gd name="T30" fmla="*/ 60 w 126"/>
                <a:gd name="T31" fmla="*/ 29 h 56"/>
                <a:gd name="T32" fmla="*/ 64 w 126"/>
                <a:gd name="T33" fmla="*/ 21 h 56"/>
                <a:gd name="T34" fmla="*/ 63 w 126"/>
                <a:gd name="T35" fmla="*/ 8 h 56"/>
                <a:gd name="T36" fmla="*/ 74 w 126"/>
                <a:gd name="T37" fmla="*/ 0 h 56"/>
                <a:gd name="T38" fmla="*/ 84 w 126"/>
                <a:gd name="T39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6" h="56">
                  <a:moveTo>
                    <a:pt x="84" y="3"/>
                  </a:moveTo>
                  <a:lnTo>
                    <a:pt x="102" y="43"/>
                  </a:lnTo>
                  <a:lnTo>
                    <a:pt x="117" y="43"/>
                  </a:lnTo>
                  <a:lnTo>
                    <a:pt x="126" y="44"/>
                  </a:lnTo>
                  <a:lnTo>
                    <a:pt x="124" y="50"/>
                  </a:lnTo>
                  <a:lnTo>
                    <a:pt x="115" y="56"/>
                  </a:lnTo>
                  <a:lnTo>
                    <a:pt x="108" y="56"/>
                  </a:lnTo>
                  <a:lnTo>
                    <a:pt x="99" y="54"/>
                  </a:lnTo>
                  <a:lnTo>
                    <a:pt x="86" y="49"/>
                  </a:lnTo>
                  <a:lnTo>
                    <a:pt x="70" y="46"/>
                  </a:lnTo>
                  <a:lnTo>
                    <a:pt x="48" y="36"/>
                  </a:lnTo>
                  <a:lnTo>
                    <a:pt x="29" y="27"/>
                  </a:lnTo>
                  <a:lnTo>
                    <a:pt x="0" y="6"/>
                  </a:lnTo>
                  <a:lnTo>
                    <a:pt x="14" y="10"/>
                  </a:lnTo>
                  <a:lnTo>
                    <a:pt x="39" y="22"/>
                  </a:lnTo>
                  <a:lnTo>
                    <a:pt x="60" y="29"/>
                  </a:lnTo>
                  <a:lnTo>
                    <a:pt x="64" y="21"/>
                  </a:lnTo>
                  <a:lnTo>
                    <a:pt x="63" y="8"/>
                  </a:lnTo>
                  <a:lnTo>
                    <a:pt x="74" y="0"/>
                  </a:lnTo>
                  <a:lnTo>
                    <a:pt x="84" y="3"/>
                  </a:lnTo>
                  <a:close/>
                </a:path>
              </a:pathLst>
            </a:custGeom>
            <a:grpFill/>
            <a:ln w="1270" cap="rnd">
              <a:solidFill>
                <a:schemeClr val="bg1">
                  <a:lumMod val="85000"/>
                  <a:alpha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39" name="Freeform 232">
              <a:extLst>
                <a:ext uri="{FF2B5EF4-FFF2-40B4-BE49-F238E27FC236}">
                  <a16:creationId xmlns:a16="http://schemas.microsoft.com/office/drawing/2014/main" id="{E42197E3-D160-4239-A94E-F64C731BB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1847" y="4942907"/>
              <a:ext cx="288862" cy="1082429"/>
            </a:xfrm>
            <a:custGeom>
              <a:avLst/>
              <a:gdLst>
                <a:gd name="T0" fmla="*/ 65 w 182"/>
                <a:gd name="T1" fmla="*/ 102 h 682"/>
                <a:gd name="T2" fmla="*/ 45 w 182"/>
                <a:gd name="T3" fmla="*/ 131 h 682"/>
                <a:gd name="T4" fmla="*/ 48 w 182"/>
                <a:gd name="T5" fmla="*/ 169 h 682"/>
                <a:gd name="T6" fmla="*/ 44 w 182"/>
                <a:gd name="T7" fmla="*/ 188 h 682"/>
                <a:gd name="T8" fmla="*/ 34 w 182"/>
                <a:gd name="T9" fmla="*/ 224 h 682"/>
                <a:gd name="T10" fmla="*/ 32 w 182"/>
                <a:gd name="T11" fmla="*/ 262 h 682"/>
                <a:gd name="T12" fmla="*/ 51 w 182"/>
                <a:gd name="T13" fmla="*/ 298 h 682"/>
                <a:gd name="T14" fmla="*/ 51 w 182"/>
                <a:gd name="T15" fmla="*/ 334 h 682"/>
                <a:gd name="T16" fmla="*/ 46 w 182"/>
                <a:gd name="T17" fmla="*/ 362 h 682"/>
                <a:gd name="T18" fmla="*/ 61 w 182"/>
                <a:gd name="T19" fmla="*/ 398 h 682"/>
                <a:gd name="T20" fmla="*/ 54 w 182"/>
                <a:gd name="T21" fmla="*/ 422 h 682"/>
                <a:gd name="T22" fmla="*/ 66 w 182"/>
                <a:gd name="T23" fmla="*/ 464 h 682"/>
                <a:gd name="T24" fmla="*/ 72 w 182"/>
                <a:gd name="T25" fmla="*/ 490 h 682"/>
                <a:gd name="T26" fmla="*/ 79 w 182"/>
                <a:gd name="T27" fmla="*/ 505 h 682"/>
                <a:gd name="T28" fmla="*/ 91 w 182"/>
                <a:gd name="T29" fmla="*/ 516 h 682"/>
                <a:gd name="T30" fmla="*/ 91 w 182"/>
                <a:gd name="T31" fmla="*/ 530 h 682"/>
                <a:gd name="T32" fmla="*/ 93 w 182"/>
                <a:gd name="T33" fmla="*/ 571 h 682"/>
                <a:gd name="T34" fmla="*/ 97 w 182"/>
                <a:gd name="T35" fmla="*/ 591 h 682"/>
                <a:gd name="T36" fmla="*/ 99 w 182"/>
                <a:gd name="T37" fmla="*/ 619 h 682"/>
                <a:gd name="T38" fmla="*/ 116 w 182"/>
                <a:gd name="T39" fmla="*/ 625 h 682"/>
                <a:gd name="T40" fmla="*/ 131 w 182"/>
                <a:gd name="T41" fmla="*/ 649 h 682"/>
                <a:gd name="T42" fmla="*/ 182 w 182"/>
                <a:gd name="T43" fmla="*/ 654 h 682"/>
                <a:gd name="T44" fmla="*/ 164 w 182"/>
                <a:gd name="T45" fmla="*/ 659 h 682"/>
                <a:gd name="T46" fmla="*/ 159 w 182"/>
                <a:gd name="T47" fmla="*/ 682 h 682"/>
                <a:gd name="T48" fmla="*/ 135 w 182"/>
                <a:gd name="T49" fmla="*/ 677 h 682"/>
                <a:gd name="T50" fmla="*/ 90 w 182"/>
                <a:gd name="T51" fmla="*/ 654 h 682"/>
                <a:gd name="T52" fmla="*/ 79 w 182"/>
                <a:gd name="T53" fmla="*/ 631 h 682"/>
                <a:gd name="T54" fmla="*/ 53 w 182"/>
                <a:gd name="T55" fmla="*/ 588 h 682"/>
                <a:gd name="T56" fmla="*/ 62 w 182"/>
                <a:gd name="T57" fmla="*/ 556 h 682"/>
                <a:gd name="T58" fmla="*/ 45 w 182"/>
                <a:gd name="T59" fmla="*/ 534 h 682"/>
                <a:gd name="T60" fmla="*/ 59 w 182"/>
                <a:gd name="T61" fmla="*/ 509 h 682"/>
                <a:gd name="T62" fmla="*/ 42 w 182"/>
                <a:gd name="T63" fmla="*/ 465 h 682"/>
                <a:gd name="T64" fmla="*/ 34 w 182"/>
                <a:gd name="T65" fmla="*/ 486 h 682"/>
                <a:gd name="T66" fmla="*/ 24 w 182"/>
                <a:gd name="T67" fmla="*/ 425 h 682"/>
                <a:gd name="T68" fmla="*/ 17 w 182"/>
                <a:gd name="T69" fmla="*/ 393 h 682"/>
                <a:gd name="T70" fmla="*/ 16 w 182"/>
                <a:gd name="T71" fmla="*/ 371 h 682"/>
                <a:gd name="T72" fmla="*/ 22 w 182"/>
                <a:gd name="T73" fmla="*/ 310 h 682"/>
                <a:gd name="T74" fmla="*/ 13 w 182"/>
                <a:gd name="T75" fmla="*/ 253 h 682"/>
                <a:gd name="T76" fmla="*/ 8 w 182"/>
                <a:gd name="T77" fmla="*/ 214 h 682"/>
                <a:gd name="T78" fmla="*/ 11 w 182"/>
                <a:gd name="T79" fmla="*/ 154 h 682"/>
                <a:gd name="T80" fmla="*/ 11 w 182"/>
                <a:gd name="T81" fmla="*/ 72 h 682"/>
                <a:gd name="T82" fmla="*/ 0 w 182"/>
                <a:gd name="T83" fmla="*/ 14 h 682"/>
                <a:gd name="T84" fmla="*/ 12 w 182"/>
                <a:gd name="T85" fmla="*/ 0 h 682"/>
                <a:gd name="T86" fmla="*/ 25 w 182"/>
                <a:gd name="T87" fmla="*/ 26 h 682"/>
                <a:gd name="T88" fmla="*/ 31 w 182"/>
                <a:gd name="T89" fmla="*/ 52 h 682"/>
                <a:gd name="T90" fmla="*/ 51 w 182"/>
                <a:gd name="T91" fmla="*/ 10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2" h="682">
                  <a:moveTo>
                    <a:pt x="63" y="97"/>
                  </a:moveTo>
                  <a:lnTo>
                    <a:pt x="65" y="102"/>
                  </a:lnTo>
                  <a:lnTo>
                    <a:pt x="62" y="122"/>
                  </a:lnTo>
                  <a:lnTo>
                    <a:pt x="45" y="131"/>
                  </a:lnTo>
                  <a:lnTo>
                    <a:pt x="50" y="163"/>
                  </a:lnTo>
                  <a:lnTo>
                    <a:pt x="48" y="169"/>
                  </a:lnTo>
                  <a:lnTo>
                    <a:pt x="53" y="177"/>
                  </a:lnTo>
                  <a:lnTo>
                    <a:pt x="44" y="188"/>
                  </a:lnTo>
                  <a:lnTo>
                    <a:pt x="36" y="206"/>
                  </a:lnTo>
                  <a:lnTo>
                    <a:pt x="34" y="224"/>
                  </a:lnTo>
                  <a:lnTo>
                    <a:pt x="39" y="242"/>
                  </a:lnTo>
                  <a:lnTo>
                    <a:pt x="32" y="262"/>
                  </a:lnTo>
                  <a:lnTo>
                    <a:pt x="47" y="294"/>
                  </a:lnTo>
                  <a:lnTo>
                    <a:pt x="51" y="298"/>
                  </a:lnTo>
                  <a:lnTo>
                    <a:pt x="56" y="316"/>
                  </a:lnTo>
                  <a:lnTo>
                    <a:pt x="51" y="334"/>
                  </a:lnTo>
                  <a:lnTo>
                    <a:pt x="55" y="350"/>
                  </a:lnTo>
                  <a:lnTo>
                    <a:pt x="46" y="362"/>
                  </a:lnTo>
                  <a:lnTo>
                    <a:pt x="51" y="379"/>
                  </a:lnTo>
                  <a:lnTo>
                    <a:pt x="61" y="398"/>
                  </a:lnTo>
                  <a:lnTo>
                    <a:pt x="53" y="405"/>
                  </a:lnTo>
                  <a:lnTo>
                    <a:pt x="54" y="422"/>
                  </a:lnTo>
                  <a:lnTo>
                    <a:pt x="56" y="441"/>
                  </a:lnTo>
                  <a:lnTo>
                    <a:pt x="66" y="464"/>
                  </a:lnTo>
                  <a:lnTo>
                    <a:pt x="61" y="468"/>
                  </a:lnTo>
                  <a:lnTo>
                    <a:pt x="72" y="490"/>
                  </a:lnTo>
                  <a:lnTo>
                    <a:pt x="81" y="497"/>
                  </a:lnTo>
                  <a:lnTo>
                    <a:pt x="79" y="505"/>
                  </a:lnTo>
                  <a:lnTo>
                    <a:pt x="87" y="508"/>
                  </a:lnTo>
                  <a:lnTo>
                    <a:pt x="91" y="516"/>
                  </a:lnTo>
                  <a:lnTo>
                    <a:pt x="86" y="519"/>
                  </a:lnTo>
                  <a:lnTo>
                    <a:pt x="91" y="530"/>
                  </a:lnTo>
                  <a:lnTo>
                    <a:pt x="94" y="554"/>
                  </a:lnTo>
                  <a:lnTo>
                    <a:pt x="93" y="571"/>
                  </a:lnTo>
                  <a:lnTo>
                    <a:pt x="98" y="580"/>
                  </a:lnTo>
                  <a:lnTo>
                    <a:pt x="97" y="591"/>
                  </a:lnTo>
                  <a:lnTo>
                    <a:pt x="90" y="600"/>
                  </a:lnTo>
                  <a:lnTo>
                    <a:pt x="99" y="619"/>
                  </a:lnTo>
                  <a:lnTo>
                    <a:pt x="106" y="626"/>
                  </a:lnTo>
                  <a:lnTo>
                    <a:pt x="116" y="625"/>
                  </a:lnTo>
                  <a:lnTo>
                    <a:pt x="121" y="639"/>
                  </a:lnTo>
                  <a:lnTo>
                    <a:pt x="131" y="649"/>
                  </a:lnTo>
                  <a:lnTo>
                    <a:pt x="168" y="651"/>
                  </a:lnTo>
                  <a:lnTo>
                    <a:pt x="182" y="654"/>
                  </a:lnTo>
                  <a:lnTo>
                    <a:pt x="169" y="654"/>
                  </a:lnTo>
                  <a:lnTo>
                    <a:pt x="164" y="659"/>
                  </a:lnTo>
                  <a:lnTo>
                    <a:pt x="154" y="665"/>
                  </a:lnTo>
                  <a:lnTo>
                    <a:pt x="159" y="682"/>
                  </a:lnTo>
                  <a:lnTo>
                    <a:pt x="153" y="682"/>
                  </a:lnTo>
                  <a:lnTo>
                    <a:pt x="135" y="677"/>
                  </a:lnTo>
                  <a:lnTo>
                    <a:pt x="113" y="664"/>
                  </a:lnTo>
                  <a:lnTo>
                    <a:pt x="90" y="654"/>
                  </a:lnTo>
                  <a:lnTo>
                    <a:pt x="81" y="642"/>
                  </a:lnTo>
                  <a:lnTo>
                    <a:pt x="79" y="631"/>
                  </a:lnTo>
                  <a:lnTo>
                    <a:pt x="68" y="619"/>
                  </a:lnTo>
                  <a:lnTo>
                    <a:pt x="53" y="588"/>
                  </a:lnTo>
                  <a:lnTo>
                    <a:pt x="52" y="570"/>
                  </a:lnTo>
                  <a:lnTo>
                    <a:pt x="62" y="556"/>
                  </a:lnTo>
                  <a:lnTo>
                    <a:pt x="37" y="550"/>
                  </a:lnTo>
                  <a:lnTo>
                    <a:pt x="45" y="534"/>
                  </a:lnTo>
                  <a:lnTo>
                    <a:pt x="39" y="502"/>
                  </a:lnTo>
                  <a:lnTo>
                    <a:pt x="59" y="509"/>
                  </a:lnTo>
                  <a:lnTo>
                    <a:pt x="53" y="471"/>
                  </a:lnTo>
                  <a:lnTo>
                    <a:pt x="42" y="465"/>
                  </a:lnTo>
                  <a:lnTo>
                    <a:pt x="45" y="489"/>
                  </a:lnTo>
                  <a:lnTo>
                    <a:pt x="34" y="486"/>
                  </a:lnTo>
                  <a:lnTo>
                    <a:pt x="30" y="459"/>
                  </a:lnTo>
                  <a:lnTo>
                    <a:pt x="24" y="425"/>
                  </a:lnTo>
                  <a:lnTo>
                    <a:pt x="27" y="411"/>
                  </a:lnTo>
                  <a:lnTo>
                    <a:pt x="17" y="393"/>
                  </a:lnTo>
                  <a:lnTo>
                    <a:pt x="10" y="372"/>
                  </a:lnTo>
                  <a:lnTo>
                    <a:pt x="16" y="371"/>
                  </a:lnTo>
                  <a:lnTo>
                    <a:pt x="19" y="340"/>
                  </a:lnTo>
                  <a:lnTo>
                    <a:pt x="22" y="310"/>
                  </a:lnTo>
                  <a:lnTo>
                    <a:pt x="22" y="282"/>
                  </a:lnTo>
                  <a:lnTo>
                    <a:pt x="13" y="253"/>
                  </a:lnTo>
                  <a:lnTo>
                    <a:pt x="14" y="237"/>
                  </a:lnTo>
                  <a:lnTo>
                    <a:pt x="8" y="214"/>
                  </a:lnTo>
                  <a:lnTo>
                    <a:pt x="14" y="191"/>
                  </a:lnTo>
                  <a:lnTo>
                    <a:pt x="11" y="154"/>
                  </a:lnTo>
                  <a:lnTo>
                    <a:pt x="11" y="114"/>
                  </a:lnTo>
                  <a:lnTo>
                    <a:pt x="11" y="72"/>
                  </a:lnTo>
                  <a:lnTo>
                    <a:pt x="7" y="41"/>
                  </a:lnTo>
                  <a:lnTo>
                    <a:pt x="0" y="14"/>
                  </a:lnTo>
                  <a:lnTo>
                    <a:pt x="8" y="9"/>
                  </a:lnTo>
                  <a:lnTo>
                    <a:pt x="12" y="0"/>
                  </a:lnTo>
                  <a:lnTo>
                    <a:pt x="22" y="12"/>
                  </a:lnTo>
                  <a:lnTo>
                    <a:pt x="25" y="26"/>
                  </a:lnTo>
                  <a:lnTo>
                    <a:pt x="34" y="34"/>
                  </a:lnTo>
                  <a:lnTo>
                    <a:pt x="31" y="52"/>
                  </a:lnTo>
                  <a:lnTo>
                    <a:pt x="42" y="74"/>
                  </a:lnTo>
                  <a:lnTo>
                    <a:pt x="51" y="100"/>
                  </a:lnTo>
                  <a:lnTo>
                    <a:pt x="63" y="9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40" name="Freeform 233">
              <a:extLst>
                <a:ext uri="{FF2B5EF4-FFF2-40B4-BE49-F238E27FC236}">
                  <a16:creationId xmlns:a16="http://schemas.microsoft.com/office/drawing/2014/main" id="{BB5EF69A-2B65-4C0E-A26F-D4867E7041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5478" y="2806617"/>
              <a:ext cx="84119" cy="77769"/>
            </a:xfrm>
            <a:custGeom>
              <a:avLst/>
              <a:gdLst>
                <a:gd name="T0" fmla="*/ 42 w 53"/>
                <a:gd name="T1" fmla="*/ 49 h 49"/>
                <a:gd name="T2" fmla="*/ 33 w 53"/>
                <a:gd name="T3" fmla="*/ 44 h 49"/>
                <a:gd name="T4" fmla="*/ 24 w 53"/>
                <a:gd name="T5" fmla="*/ 37 h 49"/>
                <a:gd name="T6" fmla="*/ 10 w 53"/>
                <a:gd name="T7" fmla="*/ 41 h 49"/>
                <a:gd name="T8" fmla="*/ 0 w 53"/>
                <a:gd name="T9" fmla="*/ 39 h 49"/>
                <a:gd name="T10" fmla="*/ 8 w 53"/>
                <a:gd name="T11" fmla="*/ 34 h 49"/>
                <a:gd name="T12" fmla="*/ 19 w 53"/>
                <a:gd name="T13" fmla="*/ 7 h 49"/>
                <a:gd name="T14" fmla="*/ 39 w 53"/>
                <a:gd name="T15" fmla="*/ 0 h 49"/>
                <a:gd name="T16" fmla="*/ 50 w 53"/>
                <a:gd name="T17" fmla="*/ 0 h 49"/>
                <a:gd name="T18" fmla="*/ 53 w 53"/>
                <a:gd name="T19" fmla="*/ 6 h 49"/>
                <a:gd name="T20" fmla="*/ 50 w 53"/>
                <a:gd name="T21" fmla="*/ 23 h 49"/>
                <a:gd name="T22" fmla="*/ 47 w 53"/>
                <a:gd name="T23" fmla="*/ 29 h 49"/>
                <a:gd name="T24" fmla="*/ 39 w 53"/>
                <a:gd name="T25" fmla="*/ 29 h 49"/>
                <a:gd name="T26" fmla="*/ 42 w 53"/>
                <a:gd name="T27" fmla="*/ 49 h 49"/>
                <a:gd name="T28" fmla="*/ 42 w 53"/>
                <a:gd name="T2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49">
                  <a:moveTo>
                    <a:pt x="42" y="49"/>
                  </a:moveTo>
                  <a:lnTo>
                    <a:pt x="33" y="44"/>
                  </a:lnTo>
                  <a:lnTo>
                    <a:pt x="24" y="37"/>
                  </a:lnTo>
                  <a:lnTo>
                    <a:pt x="10" y="41"/>
                  </a:lnTo>
                  <a:lnTo>
                    <a:pt x="0" y="39"/>
                  </a:lnTo>
                  <a:lnTo>
                    <a:pt x="8" y="34"/>
                  </a:lnTo>
                  <a:lnTo>
                    <a:pt x="19" y="7"/>
                  </a:lnTo>
                  <a:lnTo>
                    <a:pt x="39" y="0"/>
                  </a:lnTo>
                  <a:lnTo>
                    <a:pt x="50" y="0"/>
                  </a:lnTo>
                  <a:lnTo>
                    <a:pt x="53" y="6"/>
                  </a:lnTo>
                  <a:lnTo>
                    <a:pt x="50" y="23"/>
                  </a:lnTo>
                  <a:lnTo>
                    <a:pt x="47" y="29"/>
                  </a:lnTo>
                  <a:lnTo>
                    <a:pt x="39" y="29"/>
                  </a:lnTo>
                  <a:lnTo>
                    <a:pt x="42" y="49"/>
                  </a:lnTo>
                  <a:lnTo>
                    <a:pt x="42" y="4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41" name="Freeform 234">
              <a:extLst>
                <a:ext uri="{FF2B5EF4-FFF2-40B4-BE49-F238E27FC236}">
                  <a16:creationId xmlns:a16="http://schemas.microsoft.com/office/drawing/2014/main" id="{6DB783C9-3679-49C4-91CC-1340382F5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4396" y="3135155"/>
              <a:ext cx="79358" cy="163475"/>
            </a:xfrm>
            <a:custGeom>
              <a:avLst/>
              <a:gdLst>
                <a:gd name="T0" fmla="*/ 32 w 50"/>
                <a:gd name="T1" fmla="*/ 99 h 103"/>
                <a:gd name="T2" fmla="*/ 25 w 50"/>
                <a:gd name="T3" fmla="*/ 103 h 103"/>
                <a:gd name="T4" fmla="*/ 17 w 50"/>
                <a:gd name="T5" fmla="*/ 101 h 103"/>
                <a:gd name="T6" fmla="*/ 9 w 50"/>
                <a:gd name="T7" fmla="*/ 102 h 103"/>
                <a:gd name="T8" fmla="*/ 11 w 50"/>
                <a:gd name="T9" fmla="*/ 88 h 103"/>
                <a:gd name="T10" fmla="*/ 10 w 50"/>
                <a:gd name="T11" fmla="*/ 76 h 103"/>
                <a:gd name="T12" fmla="*/ 4 w 50"/>
                <a:gd name="T13" fmla="*/ 74 h 103"/>
                <a:gd name="T14" fmla="*/ 0 w 50"/>
                <a:gd name="T15" fmla="*/ 68 h 103"/>
                <a:gd name="T16" fmla="*/ 1 w 50"/>
                <a:gd name="T17" fmla="*/ 55 h 103"/>
                <a:gd name="T18" fmla="*/ 8 w 50"/>
                <a:gd name="T19" fmla="*/ 48 h 103"/>
                <a:gd name="T20" fmla="*/ 10 w 50"/>
                <a:gd name="T21" fmla="*/ 40 h 103"/>
                <a:gd name="T22" fmla="*/ 13 w 50"/>
                <a:gd name="T23" fmla="*/ 29 h 103"/>
                <a:gd name="T24" fmla="*/ 13 w 50"/>
                <a:gd name="T25" fmla="*/ 21 h 103"/>
                <a:gd name="T26" fmla="*/ 10 w 50"/>
                <a:gd name="T27" fmla="*/ 14 h 103"/>
                <a:gd name="T28" fmla="*/ 10 w 50"/>
                <a:gd name="T29" fmla="*/ 8 h 103"/>
                <a:gd name="T30" fmla="*/ 15 w 50"/>
                <a:gd name="T31" fmla="*/ 3 h 103"/>
                <a:gd name="T32" fmla="*/ 22 w 50"/>
                <a:gd name="T33" fmla="*/ 0 h 103"/>
                <a:gd name="T34" fmla="*/ 26 w 50"/>
                <a:gd name="T35" fmla="*/ 10 h 103"/>
                <a:gd name="T36" fmla="*/ 35 w 50"/>
                <a:gd name="T37" fmla="*/ 10 h 103"/>
                <a:gd name="T38" fmla="*/ 37 w 50"/>
                <a:gd name="T39" fmla="*/ 8 h 103"/>
                <a:gd name="T40" fmla="*/ 47 w 50"/>
                <a:gd name="T41" fmla="*/ 8 h 103"/>
                <a:gd name="T42" fmla="*/ 50 w 50"/>
                <a:gd name="T43" fmla="*/ 17 h 103"/>
                <a:gd name="T44" fmla="*/ 43 w 50"/>
                <a:gd name="T45" fmla="*/ 22 h 103"/>
                <a:gd name="T46" fmla="*/ 42 w 50"/>
                <a:gd name="T47" fmla="*/ 37 h 103"/>
                <a:gd name="T48" fmla="*/ 40 w 50"/>
                <a:gd name="T49" fmla="*/ 40 h 103"/>
                <a:gd name="T50" fmla="*/ 39 w 50"/>
                <a:gd name="T51" fmla="*/ 49 h 103"/>
                <a:gd name="T52" fmla="*/ 32 w 50"/>
                <a:gd name="T53" fmla="*/ 51 h 103"/>
                <a:gd name="T54" fmla="*/ 38 w 50"/>
                <a:gd name="T55" fmla="*/ 62 h 103"/>
                <a:gd name="T56" fmla="*/ 33 w 50"/>
                <a:gd name="T57" fmla="*/ 74 h 103"/>
                <a:gd name="T58" fmla="*/ 38 w 50"/>
                <a:gd name="T59" fmla="*/ 80 h 103"/>
                <a:gd name="T60" fmla="*/ 36 w 50"/>
                <a:gd name="T61" fmla="*/ 85 h 103"/>
                <a:gd name="T62" fmla="*/ 30 w 50"/>
                <a:gd name="T63" fmla="*/ 92 h 103"/>
                <a:gd name="T64" fmla="*/ 32 w 50"/>
                <a:gd name="T65" fmla="*/ 99 h 103"/>
                <a:gd name="T66" fmla="*/ 32 w 50"/>
                <a:gd name="T67" fmla="*/ 9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0" h="103">
                  <a:moveTo>
                    <a:pt x="32" y="99"/>
                  </a:moveTo>
                  <a:lnTo>
                    <a:pt x="25" y="103"/>
                  </a:lnTo>
                  <a:lnTo>
                    <a:pt x="17" y="101"/>
                  </a:lnTo>
                  <a:lnTo>
                    <a:pt x="9" y="102"/>
                  </a:lnTo>
                  <a:lnTo>
                    <a:pt x="11" y="88"/>
                  </a:lnTo>
                  <a:lnTo>
                    <a:pt x="10" y="76"/>
                  </a:lnTo>
                  <a:lnTo>
                    <a:pt x="4" y="74"/>
                  </a:lnTo>
                  <a:lnTo>
                    <a:pt x="0" y="68"/>
                  </a:lnTo>
                  <a:lnTo>
                    <a:pt x="1" y="55"/>
                  </a:lnTo>
                  <a:lnTo>
                    <a:pt x="8" y="48"/>
                  </a:lnTo>
                  <a:lnTo>
                    <a:pt x="10" y="40"/>
                  </a:lnTo>
                  <a:lnTo>
                    <a:pt x="13" y="29"/>
                  </a:lnTo>
                  <a:lnTo>
                    <a:pt x="13" y="21"/>
                  </a:lnTo>
                  <a:lnTo>
                    <a:pt x="10" y="14"/>
                  </a:lnTo>
                  <a:lnTo>
                    <a:pt x="10" y="8"/>
                  </a:lnTo>
                  <a:lnTo>
                    <a:pt x="15" y="3"/>
                  </a:lnTo>
                  <a:lnTo>
                    <a:pt x="22" y="0"/>
                  </a:lnTo>
                  <a:lnTo>
                    <a:pt x="26" y="10"/>
                  </a:lnTo>
                  <a:lnTo>
                    <a:pt x="35" y="10"/>
                  </a:lnTo>
                  <a:lnTo>
                    <a:pt x="37" y="8"/>
                  </a:lnTo>
                  <a:lnTo>
                    <a:pt x="47" y="8"/>
                  </a:lnTo>
                  <a:lnTo>
                    <a:pt x="50" y="17"/>
                  </a:lnTo>
                  <a:lnTo>
                    <a:pt x="43" y="22"/>
                  </a:lnTo>
                  <a:lnTo>
                    <a:pt x="42" y="37"/>
                  </a:lnTo>
                  <a:lnTo>
                    <a:pt x="40" y="40"/>
                  </a:lnTo>
                  <a:lnTo>
                    <a:pt x="39" y="49"/>
                  </a:lnTo>
                  <a:lnTo>
                    <a:pt x="32" y="51"/>
                  </a:lnTo>
                  <a:lnTo>
                    <a:pt x="38" y="62"/>
                  </a:lnTo>
                  <a:lnTo>
                    <a:pt x="33" y="74"/>
                  </a:lnTo>
                  <a:lnTo>
                    <a:pt x="38" y="80"/>
                  </a:lnTo>
                  <a:lnTo>
                    <a:pt x="36" y="85"/>
                  </a:lnTo>
                  <a:lnTo>
                    <a:pt x="30" y="92"/>
                  </a:lnTo>
                  <a:lnTo>
                    <a:pt x="32" y="99"/>
                  </a:lnTo>
                  <a:lnTo>
                    <a:pt x="32" y="9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42" name="Freeform 235">
              <a:extLst>
                <a:ext uri="{FF2B5EF4-FFF2-40B4-BE49-F238E27FC236}">
                  <a16:creationId xmlns:a16="http://schemas.microsoft.com/office/drawing/2014/main" id="{270BC570-2575-495F-86F5-EDDC45934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4714" y="2781223"/>
              <a:ext cx="219027" cy="244419"/>
            </a:xfrm>
            <a:custGeom>
              <a:avLst/>
              <a:gdLst>
                <a:gd name="T0" fmla="*/ 76 w 138"/>
                <a:gd name="T1" fmla="*/ 66 h 154"/>
                <a:gd name="T2" fmla="*/ 116 w 138"/>
                <a:gd name="T3" fmla="*/ 99 h 154"/>
                <a:gd name="T4" fmla="*/ 90 w 138"/>
                <a:gd name="T5" fmla="*/ 93 h 154"/>
                <a:gd name="T6" fmla="*/ 101 w 138"/>
                <a:gd name="T7" fmla="*/ 119 h 154"/>
                <a:gd name="T8" fmla="*/ 129 w 138"/>
                <a:gd name="T9" fmla="*/ 138 h 154"/>
                <a:gd name="T10" fmla="*/ 138 w 138"/>
                <a:gd name="T11" fmla="*/ 151 h 154"/>
                <a:gd name="T12" fmla="*/ 119 w 138"/>
                <a:gd name="T13" fmla="*/ 140 h 154"/>
                <a:gd name="T14" fmla="*/ 119 w 138"/>
                <a:gd name="T15" fmla="*/ 154 h 154"/>
                <a:gd name="T16" fmla="*/ 105 w 138"/>
                <a:gd name="T17" fmla="*/ 139 h 154"/>
                <a:gd name="T18" fmla="*/ 94 w 138"/>
                <a:gd name="T19" fmla="*/ 121 h 154"/>
                <a:gd name="T20" fmla="*/ 77 w 138"/>
                <a:gd name="T21" fmla="*/ 101 h 154"/>
                <a:gd name="T22" fmla="*/ 70 w 138"/>
                <a:gd name="T23" fmla="*/ 87 h 154"/>
                <a:gd name="T24" fmla="*/ 51 w 138"/>
                <a:gd name="T25" fmla="*/ 62 h 154"/>
                <a:gd name="T26" fmla="*/ 27 w 138"/>
                <a:gd name="T27" fmla="*/ 44 h 154"/>
                <a:gd name="T28" fmla="*/ 7 w 138"/>
                <a:gd name="T29" fmla="*/ 19 h 154"/>
                <a:gd name="T30" fmla="*/ 13 w 138"/>
                <a:gd name="T31" fmla="*/ 11 h 154"/>
                <a:gd name="T32" fmla="*/ 0 w 138"/>
                <a:gd name="T33" fmla="*/ 2 h 154"/>
                <a:gd name="T34" fmla="*/ 4 w 138"/>
                <a:gd name="T35" fmla="*/ 0 h 154"/>
                <a:gd name="T36" fmla="*/ 19 w 138"/>
                <a:gd name="T37" fmla="*/ 12 h 154"/>
                <a:gd name="T38" fmla="*/ 39 w 138"/>
                <a:gd name="T39" fmla="*/ 29 h 154"/>
                <a:gd name="T40" fmla="*/ 54 w 138"/>
                <a:gd name="T41" fmla="*/ 48 h 154"/>
                <a:gd name="T42" fmla="*/ 76 w 138"/>
                <a:gd name="T43" fmla="*/ 66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8" h="154">
                  <a:moveTo>
                    <a:pt x="76" y="66"/>
                  </a:moveTo>
                  <a:lnTo>
                    <a:pt x="116" y="99"/>
                  </a:lnTo>
                  <a:lnTo>
                    <a:pt x="90" y="93"/>
                  </a:lnTo>
                  <a:lnTo>
                    <a:pt x="101" y="119"/>
                  </a:lnTo>
                  <a:lnTo>
                    <a:pt x="129" y="138"/>
                  </a:lnTo>
                  <a:lnTo>
                    <a:pt x="138" y="151"/>
                  </a:lnTo>
                  <a:lnTo>
                    <a:pt x="119" y="140"/>
                  </a:lnTo>
                  <a:lnTo>
                    <a:pt x="119" y="154"/>
                  </a:lnTo>
                  <a:lnTo>
                    <a:pt x="105" y="139"/>
                  </a:lnTo>
                  <a:lnTo>
                    <a:pt x="94" y="121"/>
                  </a:lnTo>
                  <a:lnTo>
                    <a:pt x="77" y="101"/>
                  </a:lnTo>
                  <a:lnTo>
                    <a:pt x="70" y="87"/>
                  </a:lnTo>
                  <a:lnTo>
                    <a:pt x="51" y="62"/>
                  </a:lnTo>
                  <a:lnTo>
                    <a:pt x="27" y="44"/>
                  </a:lnTo>
                  <a:lnTo>
                    <a:pt x="7" y="19"/>
                  </a:lnTo>
                  <a:lnTo>
                    <a:pt x="13" y="11"/>
                  </a:lnTo>
                  <a:lnTo>
                    <a:pt x="0" y="2"/>
                  </a:lnTo>
                  <a:lnTo>
                    <a:pt x="4" y="0"/>
                  </a:lnTo>
                  <a:lnTo>
                    <a:pt x="19" y="12"/>
                  </a:lnTo>
                  <a:lnTo>
                    <a:pt x="39" y="29"/>
                  </a:lnTo>
                  <a:lnTo>
                    <a:pt x="54" y="48"/>
                  </a:lnTo>
                  <a:lnTo>
                    <a:pt x="76" y="6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43" name="Freeform 236">
              <a:extLst>
                <a:ext uri="{FF2B5EF4-FFF2-40B4-BE49-F238E27FC236}">
                  <a16:creationId xmlns:a16="http://schemas.microsoft.com/office/drawing/2014/main" id="{EBAD5536-0F06-4915-9E9F-A822522D32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0523" y="2757415"/>
              <a:ext cx="68247" cy="25394"/>
            </a:xfrm>
            <a:custGeom>
              <a:avLst/>
              <a:gdLst>
                <a:gd name="T0" fmla="*/ 43 w 43"/>
                <a:gd name="T1" fmla="*/ 16 h 16"/>
                <a:gd name="T2" fmla="*/ 17 w 43"/>
                <a:gd name="T3" fmla="*/ 16 h 16"/>
                <a:gd name="T4" fmla="*/ 0 w 43"/>
                <a:gd name="T5" fmla="*/ 14 h 16"/>
                <a:gd name="T6" fmla="*/ 1 w 43"/>
                <a:gd name="T7" fmla="*/ 6 h 16"/>
                <a:gd name="T8" fmla="*/ 20 w 43"/>
                <a:gd name="T9" fmla="*/ 0 h 16"/>
                <a:gd name="T10" fmla="*/ 35 w 43"/>
                <a:gd name="T11" fmla="*/ 3 h 16"/>
                <a:gd name="T12" fmla="*/ 42 w 43"/>
                <a:gd name="T13" fmla="*/ 6 h 16"/>
                <a:gd name="T14" fmla="*/ 41 w 43"/>
                <a:gd name="T15" fmla="*/ 12 h 16"/>
                <a:gd name="T16" fmla="*/ 43 w 43"/>
                <a:gd name="T1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16">
                  <a:moveTo>
                    <a:pt x="43" y="16"/>
                  </a:moveTo>
                  <a:lnTo>
                    <a:pt x="17" y="16"/>
                  </a:lnTo>
                  <a:lnTo>
                    <a:pt x="0" y="14"/>
                  </a:lnTo>
                  <a:lnTo>
                    <a:pt x="1" y="6"/>
                  </a:lnTo>
                  <a:lnTo>
                    <a:pt x="20" y="0"/>
                  </a:lnTo>
                  <a:lnTo>
                    <a:pt x="35" y="3"/>
                  </a:lnTo>
                  <a:lnTo>
                    <a:pt x="42" y="6"/>
                  </a:lnTo>
                  <a:lnTo>
                    <a:pt x="41" y="12"/>
                  </a:lnTo>
                  <a:lnTo>
                    <a:pt x="43" y="1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44" name="Freeform 237">
              <a:extLst>
                <a:ext uri="{FF2B5EF4-FFF2-40B4-BE49-F238E27FC236}">
                  <a16:creationId xmlns:a16="http://schemas.microsoft.com/office/drawing/2014/main" id="{754FDEE3-8AD1-4493-8499-3EDFE81D0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07310" y="2263815"/>
              <a:ext cx="74596" cy="14284"/>
            </a:xfrm>
            <a:custGeom>
              <a:avLst/>
              <a:gdLst>
                <a:gd name="T0" fmla="*/ 47 w 47"/>
                <a:gd name="T1" fmla="*/ 9 h 9"/>
                <a:gd name="T2" fmla="*/ 29 w 47"/>
                <a:gd name="T3" fmla="*/ 9 h 9"/>
                <a:gd name="T4" fmla="*/ 3 w 47"/>
                <a:gd name="T5" fmla="*/ 8 h 9"/>
                <a:gd name="T6" fmla="*/ 0 w 47"/>
                <a:gd name="T7" fmla="*/ 7 h 9"/>
                <a:gd name="T8" fmla="*/ 2 w 47"/>
                <a:gd name="T9" fmla="*/ 1 h 9"/>
                <a:gd name="T10" fmla="*/ 14 w 47"/>
                <a:gd name="T11" fmla="*/ 0 h 9"/>
                <a:gd name="T12" fmla="*/ 40 w 47"/>
                <a:gd name="T13" fmla="*/ 6 h 9"/>
                <a:gd name="T14" fmla="*/ 47 w 47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9">
                  <a:moveTo>
                    <a:pt x="47" y="9"/>
                  </a:moveTo>
                  <a:lnTo>
                    <a:pt x="29" y="9"/>
                  </a:lnTo>
                  <a:lnTo>
                    <a:pt x="3" y="8"/>
                  </a:lnTo>
                  <a:lnTo>
                    <a:pt x="0" y="7"/>
                  </a:lnTo>
                  <a:lnTo>
                    <a:pt x="2" y="1"/>
                  </a:lnTo>
                  <a:lnTo>
                    <a:pt x="14" y="0"/>
                  </a:lnTo>
                  <a:lnTo>
                    <a:pt x="40" y="6"/>
                  </a:lnTo>
                  <a:lnTo>
                    <a:pt x="47" y="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45" name="Freeform 238">
              <a:extLst>
                <a:ext uri="{FF2B5EF4-FFF2-40B4-BE49-F238E27FC236}">
                  <a16:creationId xmlns:a16="http://schemas.microsoft.com/office/drawing/2014/main" id="{9D57E6FE-BECD-4511-8763-1F1EE080B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6989" y="2224136"/>
              <a:ext cx="93642" cy="19046"/>
            </a:xfrm>
            <a:custGeom>
              <a:avLst/>
              <a:gdLst>
                <a:gd name="T0" fmla="*/ 59 w 59"/>
                <a:gd name="T1" fmla="*/ 6 h 12"/>
                <a:gd name="T2" fmla="*/ 56 w 59"/>
                <a:gd name="T3" fmla="*/ 12 h 12"/>
                <a:gd name="T4" fmla="*/ 35 w 59"/>
                <a:gd name="T5" fmla="*/ 11 h 12"/>
                <a:gd name="T6" fmla="*/ 5 w 59"/>
                <a:gd name="T7" fmla="*/ 5 h 12"/>
                <a:gd name="T8" fmla="*/ 0 w 59"/>
                <a:gd name="T9" fmla="*/ 0 h 12"/>
                <a:gd name="T10" fmla="*/ 24 w 59"/>
                <a:gd name="T11" fmla="*/ 2 h 12"/>
                <a:gd name="T12" fmla="*/ 59 w 59"/>
                <a:gd name="T1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12">
                  <a:moveTo>
                    <a:pt x="59" y="6"/>
                  </a:moveTo>
                  <a:lnTo>
                    <a:pt x="56" y="12"/>
                  </a:lnTo>
                  <a:lnTo>
                    <a:pt x="35" y="11"/>
                  </a:lnTo>
                  <a:lnTo>
                    <a:pt x="5" y="5"/>
                  </a:lnTo>
                  <a:lnTo>
                    <a:pt x="0" y="0"/>
                  </a:lnTo>
                  <a:lnTo>
                    <a:pt x="24" y="2"/>
                  </a:lnTo>
                  <a:lnTo>
                    <a:pt x="59" y="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46" name="Freeform 239">
              <a:extLst>
                <a:ext uri="{FF2B5EF4-FFF2-40B4-BE49-F238E27FC236}">
                  <a16:creationId xmlns:a16="http://schemas.microsoft.com/office/drawing/2014/main" id="{C1E40067-2C91-4EB3-BE62-D9F57EA8E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2403" y="2209853"/>
              <a:ext cx="161890" cy="34917"/>
            </a:xfrm>
            <a:custGeom>
              <a:avLst/>
              <a:gdLst>
                <a:gd name="T0" fmla="*/ 94 w 102"/>
                <a:gd name="T1" fmla="*/ 8 h 22"/>
                <a:gd name="T2" fmla="*/ 102 w 102"/>
                <a:gd name="T3" fmla="*/ 19 h 22"/>
                <a:gd name="T4" fmla="*/ 60 w 102"/>
                <a:gd name="T5" fmla="*/ 19 h 22"/>
                <a:gd name="T6" fmla="*/ 47 w 102"/>
                <a:gd name="T7" fmla="*/ 22 h 22"/>
                <a:gd name="T8" fmla="*/ 10 w 102"/>
                <a:gd name="T9" fmla="*/ 12 h 22"/>
                <a:gd name="T10" fmla="*/ 0 w 102"/>
                <a:gd name="T11" fmla="*/ 3 h 22"/>
                <a:gd name="T12" fmla="*/ 10 w 102"/>
                <a:gd name="T13" fmla="*/ 0 h 22"/>
                <a:gd name="T14" fmla="*/ 40 w 102"/>
                <a:gd name="T15" fmla="*/ 0 h 22"/>
                <a:gd name="T16" fmla="*/ 94 w 102"/>
                <a:gd name="T17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22">
                  <a:moveTo>
                    <a:pt x="94" y="8"/>
                  </a:moveTo>
                  <a:lnTo>
                    <a:pt x="102" y="19"/>
                  </a:lnTo>
                  <a:lnTo>
                    <a:pt x="60" y="19"/>
                  </a:lnTo>
                  <a:lnTo>
                    <a:pt x="47" y="22"/>
                  </a:lnTo>
                  <a:lnTo>
                    <a:pt x="10" y="12"/>
                  </a:lnTo>
                  <a:lnTo>
                    <a:pt x="0" y="3"/>
                  </a:lnTo>
                  <a:lnTo>
                    <a:pt x="10" y="0"/>
                  </a:lnTo>
                  <a:lnTo>
                    <a:pt x="40" y="0"/>
                  </a:lnTo>
                  <a:lnTo>
                    <a:pt x="94" y="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47" name="Freeform 240">
              <a:extLst>
                <a:ext uri="{FF2B5EF4-FFF2-40B4-BE49-F238E27FC236}">
                  <a16:creationId xmlns:a16="http://schemas.microsoft.com/office/drawing/2014/main" id="{F272C9F6-F5A4-4DB8-A1E9-25113CF0BED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1110" y="2190807"/>
              <a:ext cx="244422" cy="150778"/>
            </a:xfrm>
            <a:custGeom>
              <a:avLst/>
              <a:gdLst>
                <a:gd name="T0" fmla="*/ 83 w 154"/>
                <a:gd name="T1" fmla="*/ 94 h 95"/>
                <a:gd name="T2" fmla="*/ 76 w 154"/>
                <a:gd name="T3" fmla="*/ 95 h 95"/>
                <a:gd name="T4" fmla="*/ 36 w 154"/>
                <a:gd name="T5" fmla="*/ 93 h 95"/>
                <a:gd name="T6" fmla="*/ 29 w 154"/>
                <a:gd name="T7" fmla="*/ 86 h 95"/>
                <a:gd name="T8" fmla="*/ 6 w 154"/>
                <a:gd name="T9" fmla="*/ 82 h 95"/>
                <a:gd name="T10" fmla="*/ 0 w 154"/>
                <a:gd name="T11" fmla="*/ 74 h 95"/>
                <a:gd name="T12" fmla="*/ 11 w 154"/>
                <a:gd name="T13" fmla="*/ 70 h 95"/>
                <a:gd name="T14" fmla="*/ 6 w 154"/>
                <a:gd name="T15" fmla="*/ 62 h 95"/>
                <a:gd name="T16" fmla="*/ 22 w 154"/>
                <a:gd name="T17" fmla="*/ 49 h 95"/>
                <a:gd name="T18" fmla="*/ 10 w 154"/>
                <a:gd name="T19" fmla="*/ 47 h 95"/>
                <a:gd name="T20" fmla="*/ 30 w 154"/>
                <a:gd name="T21" fmla="*/ 34 h 95"/>
                <a:gd name="T22" fmla="*/ 23 w 154"/>
                <a:gd name="T23" fmla="*/ 27 h 95"/>
                <a:gd name="T24" fmla="*/ 43 w 154"/>
                <a:gd name="T25" fmla="*/ 19 h 95"/>
                <a:gd name="T26" fmla="*/ 73 w 154"/>
                <a:gd name="T27" fmla="*/ 10 h 95"/>
                <a:gd name="T28" fmla="*/ 108 w 154"/>
                <a:gd name="T29" fmla="*/ 7 h 95"/>
                <a:gd name="T30" fmla="*/ 123 w 154"/>
                <a:gd name="T31" fmla="*/ 2 h 95"/>
                <a:gd name="T32" fmla="*/ 143 w 154"/>
                <a:gd name="T33" fmla="*/ 0 h 95"/>
                <a:gd name="T34" fmla="*/ 154 w 154"/>
                <a:gd name="T35" fmla="*/ 6 h 95"/>
                <a:gd name="T36" fmla="*/ 151 w 154"/>
                <a:gd name="T37" fmla="*/ 10 h 95"/>
                <a:gd name="T38" fmla="*/ 117 w 154"/>
                <a:gd name="T39" fmla="*/ 17 h 95"/>
                <a:gd name="T40" fmla="*/ 88 w 154"/>
                <a:gd name="T41" fmla="*/ 24 h 95"/>
                <a:gd name="T42" fmla="*/ 62 w 154"/>
                <a:gd name="T43" fmla="*/ 38 h 95"/>
                <a:gd name="T44" fmla="*/ 54 w 154"/>
                <a:gd name="T45" fmla="*/ 53 h 95"/>
                <a:gd name="T46" fmla="*/ 44 w 154"/>
                <a:gd name="T47" fmla="*/ 68 h 95"/>
                <a:gd name="T48" fmla="*/ 53 w 154"/>
                <a:gd name="T49" fmla="*/ 81 h 95"/>
                <a:gd name="T50" fmla="*/ 83 w 154"/>
                <a:gd name="T51" fmla="*/ 9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4" h="95">
                  <a:moveTo>
                    <a:pt x="83" y="94"/>
                  </a:moveTo>
                  <a:lnTo>
                    <a:pt x="76" y="95"/>
                  </a:lnTo>
                  <a:lnTo>
                    <a:pt x="36" y="93"/>
                  </a:lnTo>
                  <a:lnTo>
                    <a:pt x="29" y="86"/>
                  </a:lnTo>
                  <a:lnTo>
                    <a:pt x="6" y="82"/>
                  </a:lnTo>
                  <a:lnTo>
                    <a:pt x="0" y="74"/>
                  </a:lnTo>
                  <a:lnTo>
                    <a:pt x="11" y="70"/>
                  </a:lnTo>
                  <a:lnTo>
                    <a:pt x="6" y="62"/>
                  </a:lnTo>
                  <a:lnTo>
                    <a:pt x="22" y="49"/>
                  </a:lnTo>
                  <a:lnTo>
                    <a:pt x="10" y="47"/>
                  </a:lnTo>
                  <a:lnTo>
                    <a:pt x="30" y="34"/>
                  </a:lnTo>
                  <a:lnTo>
                    <a:pt x="23" y="27"/>
                  </a:lnTo>
                  <a:lnTo>
                    <a:pt x="43" y="19"/>
                  </a:lnTo>
                  <a:lnTo>
                    <a:pt x="73" y="10"/>
                  </a:lnTo>
                  <a:lnTo>
                    <a:pt x="108" y="7"/>
                  </a:lnTo>
                  <a:lnTo>
                    <a:pt x="123" y="2"/>
                  </a:lnTo>
                  <a:lnTo>
                    <a:pt x="143" y="0"/>
                  </a:lnTo>
                  <a:lnTo>
                    <a:pt x="154" y="6"/>
                  </a:lnTo>
                  <a:lnTo>
                    <a:pt x="151" y="10"/>
                  </a:lnTo>
                  <a:lnTo>
                    <a:pt x="117" y="17"/>
                  </a:lnTo>
                  <a:lnTo>
                    <a:pt x="88" y="24"/>
                  </a:lnTo>
                  <a:lnTo>
                    <a:pt x="62" y="38"/>
                  </a:lnTo>
                  <a:lnTo>
                    <a:pt x="54" y="53"/>
                  </a:lnTo>
                  <a:lnTo>
                    <a:pt x="44" y="68"/>
                  </a:lnTo>
                  <a:lnTo>
                    <a:pt x="53" y="81"/>
                  </a:lnTo>
                  <a:lnTo>
                    <a:pt x="83" y="9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48" name="Freeform 241">
              <a:extLst>
                <a:ext uri="{FF2B5EF4-FFF2-40B4-BE49-F238E27FC236}">
                  <a16:creationId xmlns:a16="http://schemas.microsoft.com/office/drawing/2014/main" id="{D132BC19-7892-4ED8-8AB5-9B5AF6A06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3212" y="2173348"/>
              <a:ext cx="3177483" cy="996723"/>
            </a:xfrm>
            <a:custGeom>
              <a:avLst/>
              <a:gdLst>
                <a:gd name="T0" fmla="*/ 1632 w 2002"/>
                <a:gd name="T1" fmla="*/ 550 h 628"/>
                <a:gd name="T2" fmla="*/ 1611 w 2002"/>
                <a:gd name="T3" fmla="*/ 503 h 628"/>
                <a:gd name="T4" fmla="*/ 1472 w 2002"/>
                <a:gd name="T5" fmla="*/ 430 h 628"/>
                <a:gd name="T6" fmla="*/ 1378 w 2002"/>
                <a:gd name="T7" fmla="*/ 417 h 628"/>
                <a:gd name="T8" fmla="*/ 1337 w 2002"/>
                <a:gd name="T9" fmla="*/ 466 h 628"/>
                <a:gd name="T10" fmla="*/ 1240 w 2002"/>
                <a:gd name="T11" fmla="*/ 476 h 628"/>
                <a:gd name="T12" fmla="*/ 1125 w 2002"/>
                <a:gd name="T13" fmla="*/ 440 h 628"/>
                <a:gd name="T14" fmla="*/ 1048 w 2002"/>
                <a:gd name="T15" fmla="*/ 463 h 628"/>
                <a:gd name="T16" fmla="*/ 936 w 2002"/>
                <a:gd name="T17" fmla="*/ 476 h 628"/>
                <a:gd name="T18" fmla="*/ 857 w 2002"/>
                <a:gd name="T19" fmla="*/ 443 h 628"/>
                <a:gd name="T20" fmla="*/ 707 w 2002"/>
                <a:gd name="T21" fmla="*/ 398 h 628"/>
                <a:gd name="T22" fmla="*/ 608 w 2002"/>
                <a:gd name="T23" fmla="*/ 372 h 628"/>
                <a:gd name="T24" fmla="*/ 523 w 2002"/>
                <a:gd name="T25" fmla="*/ 418 h 628"/>
                <a:gd name="T26" fmla="*/ 473 w 2002"/>
                <a:gd name="T27" fmla="*/ 443 h 628"/>
                <a:gd name="T28" fmla="*/ 342 w 2002"/>
                <a:gd name="T29" fmla="*/ 454 h 628"/>
                <a:gd name="T30" fmla="*/ 376 w 2002"/>
                <a:gd name="T31" fmla="*/ 526 h 628"/>
                <a:gd name="T32" fmla="*/ 396 w 2002"/>
                <a:gd name="T33" fmla="*/ 615 h 628"/>
                <a:gd name="T34" fmla="*/ 345 w 2002"/>
                <a:gd name="T35" fmla="*/ 602 h 628"/>
                <a:gd name="T36" fmla="*/ 258 w 2002"/>
                <a:gd name="T37" fmla="*/ 585 h 628"/>
                <a:gd name="T38" fmla="*/ 233 w 2002"/>
                <a:gd name="T39" fmla="*/ 517 h 628"/>
                <a:gd name="T40" fmla="*/ 234 w 2002"/>
                <a:gd name="T41" fmla="*/ 485 h 628"/>
                <a:gd name="T42" fmla="*/ 164 w 2002"/>
                <a:gd name="T43" fmla="*/ 452 h 628"/>
                <a:gd name="T44" fmla="*/ 120 w 2002"/>
                <a:gd name="T45" fmla="*/ 422 h 628"/>
                <a:gd name="T46" fmla="*/ 111 w 2002"/>
                <a:gd name="T47" fmla="*/ 405 h 628"/>
                <a:gd name="T48" fmla="*/ 86 w 2002"/>
                <a:gd name="T49" fmla="*/ 371 h 628"/>
                <a:gd name="T50" fmla="*/ 33 w 2002"/>
                <a:gd name="T51" fmla="*/ 331 h 628"/>
                <a:gd name="T52" fmla="*/ 26 w 2002"/>
                <a:gd name="T53" fmla="*/ 274 h 628"/>
                <a:gd name="T54" fmla="*/ 34 w 2002"/>
                <a:gd name="T55" fmla="*/ 184 h 628"/>
                <a:gd name="T56" fmla="*/ 40 w 2002"/>
                <a:gd name="T57" fmla="*/ 117 h 628"/>
                <a:gd name="T58" fmla="*/ 136 w 2002"/>
                <a:gd name="T59" fmla="*/ 181 h 628"/>
                <a:gd name="T60" fmla="*/ 129 w 2002"/>
                <a:gd name="T61" fmla="*/ 217 h 628"/>
                <a:gd name="T62" fmla="*/ 180 w 2002"/>
                <a:gd name="T63" fmla="*/ 174 h 628"/>
                <a:gd name="T64" fmla="*/ 221 w 2002"/>
                <a:gd name="T65" fmla="*/ 144 h 628"/>
                <a:gd name="T66" fmla="*/ 271 w 2002"/>
                <a:gd name="T67" fmla="*/ 148 h 628"/>
                <a:gd name="T68" fmla="*/ 370 w 2002"/>
                <a:gd name="T69" fmla="*/ 134 h 628"/>
                <a:gd name="T70" fmla="*/ 496 w 2002"/>
                <a:gd name="T71" fmla="*/ 147 h 628"/>
                <a:gd name="T72" fmla="*/ 446 w 2002"/>
                <a:gd name="T73" fmla="*/ 100 h 628"/>
                <a:gd name="T74" fmla="*/ 514 w 2002"/>
                <a:gd name="T75" fmla="*/ 99 h 628"/>
                <a:gd name="T76" fmla="*/ 565 w 2002"/>
                <a:gd name="T77" fmla="*/ 172 h 628"/>
                <a:gd name="T78" fmla="*/ 543 w 2002"/>
                <a:gd name="T79" fmla="*/ 122 h 628"/>
                <a:gd name="T80" fmla="*/ 545 w 2002"/>
                <a:gd name="T81" fmla="*/ 95 h 628"/>
                <a:gd name="T82" fmla="*/ 579 w 2002"/>
                <a:gd name="T83" fmla="*/ 60 h 628"/>
                <a:gd name="T84" fmla="*/ 662 w 2002"/>
                <a:gd name="T85" fmla="*/ 30 h 628"/>
                <a:gd name="T86" fmla="*/ 762 w 2002"/>
                <a:gd name="T87" fmla="*/ 12 h 628"/>
                <a:gd name="T88" fmla="*/ 842 w 2002"/>
                <a:gd name="T89" fmla="*/ 14 h 628"/>
                <a:gd name="T90" fmla="*/ 903 w 2002"/>
                <a:gd name="T91" fmla="*/ 51 h 628"/>
                <a:gd name="T92" fmla="*/ 1021 w 2002"/>
                <a:gd name="T93" fmla="*/ 60 h 628"/>
                <a:gd name="T94" fmla="*/ 1163 w 2002"/>
                <a:gd name="T95" fmla="*/ 79 h 628"/>
                <a:gd name="T96" fmla="*/ 1283 w 2002"/>
                <a:gd name="T97" fmla="*/ 95 h 628"/>
                <a:gd name="T98" fmla="*/ 1479 w 2002"/>
                <a:gd name="T99" fmla="*/ 103 h 628"/>
                <a:gd name="T100" fmla="*/ 1639 w 2002"/>
                <a:gd name="T101" fmla="*/ 122 h 628"/>
                <a:gd name="T102" fmla="*/ 1751 w 2002"/>
                <a:gd name="T103" fmla="*/ 119 h 628"/>
                <a:gd name="T104" fmla="*/ 1948 w 2002"/>
                <a:gd name="T105" fmla="*/ 214 h 628"/>
                <a:gd name="T106" fmla="*/ 1944 w 2002"/>
                <a:gd name="T107" fmla="*/ 254 h 628"/>
                <a:gd name="T108" fmla="*/ 1868 w 2002"/>
                <a:gd name="T109" fmla="*/ 288 h 628"/>
                <a:gd name="T110" fmla="*/ 1903 w 2002"/>
                <a:gd name="T111" fmla="*/ 351 h 628"/>
                <a:gd name="T112" fmla="*/ 1919 w 2002"/>
                <a:gd name="T113" fmla="*/ 444 h 628"/>
                <a:gd name="T114" fmla="*/ 1814 w 2002"/>
                <a:gd name="T115" fmla="*/ 317 h 628"/>
                <a:gd name="T116" fmla="*/ 1788 w 2002"/>
                <a:gd name="T117" fmla="*/ 274 h 628"/>
                <a:gd name="T118" fmla="*/ 1690 w 2002"/>
                <a:gd name="T119" fmla="*/ 292 h 628"/>
                <a:gd name="T120" fmla="*/ 1574 w 2002"/>
                <a:gd name="T121" fmla="*/ 379 h 628"/>
                <a:gd name="T122" fmla="*/ 1682 w 2002"/>
                <a:gd name="T123" fmla="*/ 440 h 628"/>
                <a:gd name="T124" fmla="*/ 1700 w 2002"/>
                <a:gd name="T125" fmla="*/ 585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02" h="628">
                  <a:moveTo>
                    <a:pt x="1651" y="608"/>
                  </a:moveTo>
                  <a:lnTo>
                    <a:pt x="1647" y="605"/>
                  </a:lnTo>
                  <a:lnTo>
                    <a:pt x="1642" y="594"/>
                  </a:lnTo>
                  <a:lnTo>
                    <a:pt x="1649" y="594"/>
                  </a:lnTo>
                  <a:lnTo>
                    <a:pt x="1637" y="572"/>
                  </a:lnTo>
                  <a:lnTo>
                    <a:pt x="1623" y="556"/>
                  </a:lnTo>
                  <a:lnTo>
                    <a:pt x="1632" y="550"/>
                  </a:lnTo>
                  <a:lnTo>
                    <a:pt x="1652" y="553"/>
                  </a:lnTo>
                  <a:lnTo>
                    <a:pt x="1651" y="534"/>
                  </a:lnTo>
                  <a:lnTo>
                    <a:pt x="1643" y="514"/>
                  </a:lnTo>
                  <a:lnTo>
                    <a:pt x="1643" y="508"/>
                  </a:lnTo>
                  <a:lnTo>
                    <a:pt x="1640" y="491"/>
                  </a:lnTo>
                  <a:lnTo>
                    <a:pt x="1619" y="497"/>
                  </a:lnTo>
                  <a:lnTo>
                    <a:pt x="1611" y="503"/>
                  </a:lnTo>
                  <a:lnTo>
                    <a:pt x="1588" y="503"/>
                  </a:lnTo>
                  <a:lnTo>
                    <a:pt x="1571" y="486"/>
                  </a:lnTo>
                  <a:lnTo>
                    <a:pt x="1544" y="473"/>
                  </a:lnTo>
                  <a:lnTo>
                    <a:pt x="1514" y="467"/>
                  </a:lnTo>
                  <a:lnTo>
                    <a:pt x="1497" y="449"/>
                  </a:lnTo>
                  <a:lnTo>
                    <a:pt x="1483" y="438"/>
                  </a:lnTo>
                  <a:lnTo>
                    <a:pt x="1472" y="430"/>
                  </a:lnTo>
                  <a:lnTo>
                    <a:pt x="1449" y="411"/>
                  </a:lnTo>
                  <a:lnTo>
                    <a:pt x="1432" y="405"/>
                  </a:lnTo>
                  <a:lnTo>
                    <a:pt x="1406" y="400"/>
                  </a:lnTo>
                  <a:lnTo>
                    <a:pt x="1387" y="400"/>
                  </a:lnTo>
                  <a:lnTo>
                    <a:pt x="1372" y="403"/>
                  </a:lnTo>
                  <a:lnTo>
                    <a:pt x="1367" y="412"/>
                  </a:lnTo>
                  <a:lnTo>
                    <a:pt x="1378" y="417"/>
                  </a:lnTo>
                  <a:lnTo>
                    <a:pt x="1386" y="427"/>
                  </a:lnTo>
                  <a:lnTo>
                    <a:pt x="1382" y="433"/>
                  </a:lnTo>
                  <a:lnTo>
                    <a:pt x="1383" y="452"/>
                  </a:lnTo>
                  <a:lnTo>
                    <a:pt x="1388" y="460"/>
                  </a:lnTo>
                  <a:lnTo>
                    <a:pt x="1375" y="471"/>
                  </a:lnTo>
                  <a:lnTo>
                    <a:pt x="1353" y="465"/>
                  </a:lnTo>
                  <a:lnTo>
                    <a:pt x="1337" y="466"/>
                  </a:lnTo>
                  <a:lnTo>
                    <a:pt x="1325" y="460"/>
                  </a:lnTo>
                  <a:lnTo>
                    <a:pt x="1315" y="458"/>
                  </a:lnTo>
                  <a:lnTo>
                    <a:pt x="1302" y="471"/>
                  </a:lnTo>
                  <a:lnTo>
                    <a:pt x="1284" y="474"/>
                  </a:lnTo>
                  <a:lnTo>
                    <a:pt x="1274" y="479"/>
                  </a:lnTo>
                  <a:lnTo>
                    <a:pt x="1254" y="476"/>
                  </a:lnTo>
                  <a:lnTo>
                    <a:pt x="1240" y="476"/>
                  </a:lnTo>
                  <a:lnTo>
                    <a:pt x="1226" y="466"/>
                  </a:lnTo>
                  <a:lnTo>
                    <a:pt x="1206" y="458"/>
                  </a:lnTo>
                  <a:lnTo>
                    <a:pt x="1190" y="455"/>
                  </a:lnTo>
                  <a:lnTo>
                    <a:pt x="1173" y="457"/>
                  </a:lnTo>
                  <a:lnTo>
                    <a:pt x="1161" y="461"/>
                  </a:lnTo>
                  <a:lnTo>
                    <a:pt x="1136" y="454"/>
                  </a:lnTo>
                  <a:lnTo>
                    <a:pt x="1125" y="440"/>
                  </a:lnTo>
                  <a:lnTo>
                    <a:pt x="1106" y="435"/>
                  </a:lnTo>
                  <a:lnTo>
                    <a:pt x="1091" y="433"/>
                  </a:lnTo>
                  <a:lnTo>
                    <a:pt x="1070" y="425"/>
                  </a:lnTo>
                  <a:lnTo>
                    <a:pt x="1067" y="444"/>
                  </a:lnTo>
                  <a:lnTo>
                    <a:pt x="1078" y="455"/>
                  </a:lnTo>
                  <a:lnTo>
                    <a:pt x="1072" y="468"/>
                  </a:lnTo>
                  <a:lnTo>
                    <a:pt x="1048" y="463"/>
                  </a:lnTo>
                  <a:lnTo>
                    <a:pt x="1033" y="462"/>
                  </a:lnTo>
                  <a:lnTo>
                    <a:pt x="1018" y="454"/>
                  </a:lnTo>
                  <a:lnTo>
                    <a:pt x="1004" y="454"/>
                  </a:lnTo>
                  <a:lnTo>
                    <a:pt x="987" y="448"/>
                  </a:lnTo>
                  <a:lnTo>
                    <a:pt x="970" y="457"/>
                  </a:lnTo>
                  <a:lnTo>
                    <a:pt x="950" y="472"/>
                  </a:lnTo>
                  <a:lnTo>
                    <a:pt x="936" y="476"/>
                  </a:lnTo>
                  <a:lnTo>
                    <a:pt x="931" y="477"/>
                  </a:lnTo>
                  <a:lnTo>
                    <a:pt x="918" y="465"/>
                  </a:lnTo>
                  <a:lnTo>
                    <a:pt x="901" y="468"/>
                  </a:lnTo>
                  <a:lnTo>
                    <a:pt x="891" y="460"/>
                  </a:lnTo>
                  <a:lnTo>
                    <a:pt x="879" y="457"/>
                  </a:lnTo>
                  <a:lnTo>
                    <a:pt x="867" y="446"/>
                  </a:lnTo>
                  <a:lnTo>
                    <a:pt x="857" y="443"/>
                  </a:lnTo>
                  <a:lnTo>
                    <a:pt x="839" y="448"/>
                  </a:lnTo>
                  <a:lnTo>
                    <a:pt x="814" y="437"/>
                  </a:lnTo>
                  <a:lnTo>
                    <a:pt x="810" y="447"/>
                  </a:lnTo>
                  <a:lnTo>
                    <a:pt x="756" y="400"/>
                  </a:lnTo>
                  <a:lnTo>
                    <a:pt x="731" y="387"/>
                  </a:lnTo>
                  <a:lnTo>
                    <a:pt x="734" y="381"/>
                  </a:lnTo>
                  <a:lnTo>
                    <a:pt x="707" y="398"/>
                  </a:lnTo>
                  <a:lnTo>
                    <a:pt x="693" y="399"/>
                  </a:lnTo>
                  <a:lnTo>
                    <a:pt x="690" y="389"/>
                  </a:lnTo>
                  <a:lnTo>
                    <a:pt x="669" y="382"/>
                  </a:lnTo>
                  <a:lnTo>
                    <a:pt x="656" y="387"/>
                  </a:lnTo>
                  <a:lnTo>
                    <a:pt x="644" y="368"/>
                  </a:lnTo>
                  <a:lnTo>
                    <a:pt x="616" y="365"/>
                  </a:lnTo>
                  <a:lnTo>
                    <a:pt x="608" y="372"/>
                  </a:lnTo>
                  <a:lnTo>
                    <a:pt x="575" y="379"/>
                  </a:lnTo>
                  <a:lnTo>
                    <a:pt x="570" y="383"/>
                  </a:lnTo>
                  <a:lnTo>
                    <a:pt x="519" y="390"/>
                  </a:lnTo>
                  <a:lnTo>
                    <a:pt x="516" y="396"/>
                  </a:lnTo>
                  <a:lnTo>
                    <a:pt x="531" y="408"/>
                  </a:lnTo>
                  <a:lnTo>
                    <a:pt x="519" y="413"/>
                  </a:lnTo>
                  <a:lnTo>
                    <a:pt x="523" y="418"/>
                  </a:lnTo>
                  <a:lnTo>
                    <a:pt x="513" y="427"/>
                  </a:lnTo>
                  <a:lnTo>
                    <a:pt x="541" y="440"/>
                  </a:lnTo>
                  <a:lnTo>
                    <a:pt x="540" y="448"/>
                  </a:lnTo>
                  <a:lnTo>
                    <a:pt x="519" y="447"/>
                  </a:lnTo>
                  <a:lnTo>
                    <a:pt x="517" y="453"/>
                  </a:lnTo>
                  <a:lnTo>
                    <a:pt x="496" y="443"/>
                  </a:lnTo>
                  <a:lnTo>
                    <a:pt x="473" y="443"/>
                  </a:lnTo>
                  <a:lnTo>
                    <a:pt x="459" y="451"/>
                  </a:lnTo>
                  <a:lnTo>
                    <a:pt x="440" y="444"/>
                  </a:lnTo>
                  <a:lnTo>
                    <a:pt x="405" y="431"/>
                  </a:lnTo>
                  <a:lnTo>
                    <a:pt x="382" y="431"/>
                  </a:lnTo>
                  <a:lnTo>
                    <a:pt x="358" y="451"/>
                  </a:lnTo>
                  <a:lnTo>
                    <a:pt x="360" y="465"/>
                  </a:lnTo>
                  <a:lnTo>
                    <a:pt x="342" y="454"/>
                  </a:lnTo>
                  <a:lnTo>
                    <a:pt x="336" y="474"/>
                  </a:lnTo>
                  <a:lnTo>
                    <a:pt x="341" y="478"/>
                  </a:lnTo>
                  <a:lnTo>
                    <a:pt x="336" y="492"/>
                  </a:lnTo>
                  <a:lnTo>
                    <a:pt x="351" y="505"/>
                  </a:lnTo>
                  <a:lnTo>
                    <a:pt x="362" y="504"/>
                  </a:lnTo>
                  <a:lnTo>
                    <a:pt x="375" y="517"/>
                  </a:lnTo>
                  <a:lnTo>
                    <a:pt x="376" y="526"/>
                  </a:lnTo>
                  <a:lnTo>
                    <a:pt x="384" y="529"/>
                  </a:lnTo>
                  <a:lnTo>
                    <a:pt x="380" y="540"/>
                  </a:lnTo>
                  <a:lnTo>
                    <a:pt x="366" y="543"/>
                  </a:lnTo>
                  <a:lnTo>
                    <a:pt x="355" y="562"/>
                  </a:lnTo>
                  <a:lnTo>
                    <a:pt x="373" y="581"/>
                  </a:lnTo>
                  <a:lnTo>
                    <a:pt x="374" y="593"/>
                  </a:lnTo>
                  <a:lnTo>
                    <a:pt x="396" y="615"/>
                  </a:lnTo>
                  <a:lnTo>
                    <a:pt x="388" y="623"/>
                  </a:lnTo>
                  <a:lnTo>
                    <a:pt x="387" y="628"/>
                  </a:lnTo>
                  <a:lnTo>
                    <a:pt x="380" y="626"/>
                  </a:lnTo>
                  <a:lnTo>
                    <a:pt x="367" y="615"/>
                  </a:lnTo>
                  <a:lnTo>
                    <a:pt x="362" y="614"/>
                  </a:lnTo>
                  <a:lnTo>
                    <a:pt x="352" y="610"/>
                  </a:lnTo>
                  <a:lnTo>
                    <a:pt x="345" y="602"/>
                  </a:lnTo>
                  <a:lnTo>
                    <a:pt x="331" y="599"/>
                  </a:lnTo>
                  <a:lnTo>
                    <a:pt x="322" y="602"/>
                  </a:lnTo>
                  <a:lnTo>
                    <a:pt x="318" y="598"/>
                  </a:lnTo>
                  <a:lnTo>
                    <a:pt x="296" y="588"/>
                  </a:lnTo>
                  <a:lnTo>
                    <a:pt x="273" y="585"/>
                  </a:lnTo>
                  <a:lnTo>
                    <a:pt x="260" y="582"/>
                  </a:lnTo>
                  <a:lnTo>
                    <a:pt x="258" y="585"/>
                  </a:lnTo>
                  <a:lnTo>
                    <a:pt x="236" y="569"/>
                  </a:lnTo>
                  <a:lnTo>
                    <a:pt x="217" y="562"/>
                  </a:lnTo>
                  <a:lnTo>
                    <a:pt x="203" y="551"/>
                  </a:lnTo>
                  <a:lnTo>
                    <a:pt x="213" y="548"/>
                  </a:lnTo>
                  <a:lnTo>
                    <a:pt x="223" y="532"/>
                  </a:lnTo>
                  <a:lnTo>
                    <a:pt x="213" y="525"/>
                  </a:lnTo>
                  <a:lnTo>
                    <a:pt x="233" y="517"/>
                  </a:lnTo>
                  <a:lnTo>
                    <a:pt x="232" y="513"/>
                  </a:lnTo>
                  <a:lnTo>
                    <a:pt x="219" y="516"/>
                  </a:lnTo>
                  <a:lnTo>
                    <a:pt x="218" y="508"/>
                  </a:lnTo>
                  <a:lnTo>
                    <a:pt x="225" y="502"/>
                  </a:lnTo>
                  <a:lnTo>
                    <a:pt x="239" y="502"/>
                  </a:lnTo>
                  <a:lnTo>
                    <a:pt x="240" y="495"/>
                  </a:lnTo>
                  <a:lnTo>
                    <a:pt x="234" y="485"/>
                  </a:lnTo>
                  <a:lnTo>
                    <a:pt x="238" y="476"/>
                  </a:lnTo>
                  <a:lnTo>
                    <a:pt x="237" y="470"/>
                  </a:lnTo>
                  <a:lnTo>
                    <a:pt x="214" y="464"/>
                  </a:lnTo>
                  <a:lnTo>
                    <a:pt x="206" y="464"/>
                  </a:lnTo>
                  <a:lnTo>
                    <a:pt x="195" y="456"/>
                  </a:lnTo>
                  <a:lnTo>
                    <a:pt x="184" y="459"/>
                  </a:lnTo>
                  <a:lnTo>
                    <a:pt x="164" y="452"/>
                  </a:lnTo>
                  <a:lnTo>
                    <a:pt x="164" y="448"/>
                  </a:lnTo>
                  <a:lnTo>
                    <a:pt x="157" y="440"/>
                  </a:lnTo>
                  <a:lnTo>
                    <a:pt x="146" y="440"/>
                  </a:lnTo>
                  <a:lnTo>
                    <a:pt x="143" y="434"/>
                  </a:lnTo>
                  <a:lnTo>
                    <a:pt x="146" y="430"/>
                  </a:lnTo>
                  <a:lnTo>
                    <a:pt x="134" y="420"/>
                  </a:lnTo>
                  <a:lnTo>
                    <a:pt x="120" y="422"/>
                  </a:lnTo>
                  <a:lnTo>
                    <a:pt x="116" y="421"/>
                  </a:lnTo>
                  <a:lnTo>
                    <a:pt x="113" y="425"/>
                  </a:lnTo>
                  <a:lnTo>
                    <a:pt x="108" y="424"/>
                  </a:lnTo>
                  <a:lnTo>
                    <a:pt x="102" y="412"/>
                  </a:lnTo>
                  <a:lnTo>
                    <a:pt x="97" y="406"/>
                  </a:lnTo>
                  <a:lnTo>
                    <a:pt x="100" y="405"/>
                  </a:lnTo>
                  <a:lnTo>
                    <a:pt x="111" y="405"/>
                  </a:lnTo>
                  <a:lnTo>
                    <a:pt x="116" y="402"/>
                  </a:lnTo>
                  <a:lnTo>
                    <a:pt x="111" y="397"/>
                  </a:lnTo>
                  <a:lnTo>
                    <a:pt x="100" y="394"/>
                  </a:lnTo>
                  <a:lnTo>
                    <a:pt x="100" y="390"/>
                  </a:lnTo>
                  <a:lnTo>
                    <a:pt x="94" y="387"/>
                  </a:lnTo>
                  <a:lnTo>
                    <a:pt x="83" y="375"/>
                  </a:lnTo>
                  <a:lnTo>
                    <a:pt x="86" y="371"/>
                  </a:lnTo>
                  <a:lnTo>
                    <a:pt x="82" y="362"/>
                  </a:lnTo>
                  <a:lnTo>
                    <a:pt x="68" y="357"/>
                  </a:lnTo>
                  <a:lnTo>
                    <a:pt x="60" y="360"/>
                  </a:lnTo>
                  <a:lnTo>
                    <a:pt x="58" y="355"/>
                  </a:lnTo>
                  <a:lnTo>
                    <a:pt x="43" y="351"/>
                  </a:lnTo>
                  <a:lnTo>
                    <a:pt x="36" y="340"/>
                  </a:lnTo>
                  <a:lnTo>
                    <a:pt x="33" y="331"/>
                  </a:lnTo>
                  <a:lnTo>
                    <a:pt x="26" y="328"/>
                  </a:lnTo>
                  <a:lnTo>
                    <a:pt x="31" y="322"/>
                  </a:lnTo>
                  <a:lnTo>
                    <a:pt x="23" y="305"/>
                  </a:lnTo>
                  <a:lnTo>
                    <a:pt x="31" y="295"/>
                  </a:lnTo>
                  <a:lnTo>
                    <a:pt x="29" y="292"/>
                  </a:lnTo>
                  <a:lnTo>
                    <a:pt x="42" y="283"/>
                  </a:lnTo>
                  <a:lnTo>
                    <a:pt x="26" y="274"/>
                  </a:lnTo>
                  <a:lnTo>
                    <a:pt x="49" y="252"/>
                  </a:lnTo>
                  <a:lnTo>
                    <a:pt x="60" y="243"/>
                  </a:lnTo>
                  <a:lnTo>
                    <a:pt x="62" y="234"/>
                  </a:lnTo>
                  <a:lnTo>
                    <a:pt x="40" y="223"/>
                  </a:lnTo>
                  <a:lnTo>
                    <a:pt x="43" y="211"/>
                  </a:lnTo>
                  <a:lnTo>
                    <a:pt x="29" y="199"/>
                  </a:lnTo>
                  <a:lnTo>
                    <a:pt x="34" y="184"/>
                  </a:lnTo>
                  <a:lnTo>
                    <a:pt x="15" y="165"/>
                  </a:lnTo>
                  <a:lnTo>
                    <a:pt x="23" y="153"/>
                  </a:lnTo>
                  <a:lnTo>
                    <a:pt x="1" y="143"/>
                  </a:lnTo>
                  <a:lnTo>
                    <a:pt x="0" y="131"/>
                  </a:lnTo>
                  <a:lnTo>
                    <a:pt x="9" y="129"/>
                  </a:lnTo>
                  <a:lnTo>
                    <a:pt x="29" y="123"/>
                  </a:lnTo>
                  <a:lnTo>
                    <a:pt x="40" y="117"/>
                  </a:lnTo>
                  <a:lnTo>
                    <a:pt x="62" y="127"/>
                  </a:lnTo>
                  <a:lnTo>
                    <a:pt x="97" y="131"/>
                  </a:lnTo>
                  <a:lnTo>
                    <a:pt x="149" y="149"/>
                  </a:lnTo>
                  <a:lnTo>
                    <a:pt x="161" y="157"/>
                  </a:lnTo>
                  <a:lnTo>
                    <a:pt x="166" y="168"/>
                  </a:lnTo>
                  <a:lnTo>
                    <a:pt x="155" y="177"/>
                  </a:lnTo>
                  <a:lnTo>
                    <a:pt x="136" y="181"/>
                  </a:lnTo>
                  <a:lnTo>
                    <a:pt x="76" y="168"/>
                  </a:lnTo>
                  <a:lnTo>
                    <a:pt x="67" y="171"/>
                  </a:lnTo>
                  <a:lnTo>
                    <a:pt x="92" y="183"/>
                  </a:lnTo>
                  <a:lnTo>
                    <a:pt x="94" y="191"/>
                  </a:lnTo>
                  <a:lnTo>
                    <a:pt x="100" y="208"/>
                  </a:lnTo>
                  <a:lnTo>
                    <a:pt x="118" y="213"/>
                  </a:lnTo>
                  <a:lnTo>
                    <a:pt x="129" y="217"/>
                  </a:lnTo>
                  <a:lnTo>
                    <a:pt x="129" y="209"/>
                  </a:lnTo>
                  <a:lnTo>
                    <a:pt x="118" y="202"/>
                  </a:lnTo>
                  <a:lnTo>
                    <a:pt x="125" y="195"/>
                  </a:lnTo>
                  <a:lnTo>
                    <a:pt x="159" y="206"/>
                  </a:lnTo>
                  <a:lnTo>
                    <a:pt x="169" y="202"/>
                  </a:lnTo>
                  <a:lnTo>
                    <a:pt x="156" y="189"/>
                  </a:lnTo>
                  <a:lnTo>
                    <a:pt x="180" y="174"/>
                  </a:lnTo>
                  <a:lnTo>
                    <a:pt x="192" y="174"/>
                  </a:lnTo>
                  <a:lnTo>
                    <a:pt x="206" y="180"/>
                  </a:lnTo>
                  <a:lnTo>
                    <a:pt x="208" y="168"/>
                  </a:lnTo>
                  <a:lnTo>
                    <a:pt x="195" y="159"/>
                  </a:lnTo>
                  <a:lnTo>
                    <a:pt x="197" y="149"/>
                  </a:lnTo>
                  <a:lnTo>
                    <a:pt x="185" y="139"/>
                  </a:lnTo>
                  <a:lnTo>
                    <a:pt x="221" y="144"/>
                  </a:lnTo>
                  <a:lnTo>
                    <a:pt x="231" y="153"/>
                  </a:lnTo>
                  <a:lnTo>
                    <a:pt x="217" y="155"/>
                  </a:lnTo>
                  <a:lnTo>
                    <a:pt x="220" y="165"/>
                  </a:lnTo>
                  <a:lnTo>
                    <a:pt x="232" y="170"/>
                  </a:lnTo>
                  <a:lnTo>
                    <a:pt x="250" y="166"/>
                  </a:lnTo>
                  <a:lnTo>
                    <a:pt x="248" y="156"/>
                  </a:lnTo>
                  <a:lnTo>
                    <a:pt x="271" y="148"/>
                  </a:lnTo>
                  <a:lnTo>
                    <a:pt x="308" y="134"/>
                  </a:lnTo>
                  <a:lnTo>
                    <a:pt x="318" y="135"/>
                  </a:lnTo>
                  <a:lnTo>
                    <a:pt x="311" y="145"/>
                  </a:lnTo>
                  <a:lnTo>
                    <a:pt x="326" y="147"/>
                  </a:lnTo>
                  <a:lnTo>
                    <a:pt x="333" y="141"/>
                  </a:lnTo>
                  <a:lnTo>
                    <a:pt x="355" y="141"/>
                  </a:lnTo>
                  <a:lnTo>
                    <a:pt x="370" y="134"/>
                  </a:lnTo>
                  <a:lnTo>
                    <a:pt x="389" y="144"/>
                  </a:lnTo>
                  <a:lnTo>
                    <a:pt x="397" y="133"/>
                  </a:lnTo>
                  <a:lnTo>
                    <a:pt x="380" y="124"/>
                  </a:lnTo>
                  <a:lnTo>
                    <a:pt x="383" y="119"/>
                  </a:lnTo>
                  <a:lnTo>
                    <a:pt x="422" y="123"/>
                  </a:lnTo>
                  <a:lnTo>
                    <a:pt x="441" y="128"/>
                  </a:lnTo>
                  <a:lnTo>
                    <a:pt x="496" y="147"/>
                  </a:lnTo>
                  <a:lnTo>
                    <a:pt x="499" y="138"/>
                  </a:lnTo>
                  <a:lnTo>
                    <a:pt x="482" y="130"/>
                  </a:lnTo>
                  <a:lnTo>
                    <a:pt x="479" y="126"/>
                  </a:lnTo>
                  <a:lnTo>
                    <a:pt x="464" y="125"/>
                  </a:lnTo>
                  <a:lnTo>
                    <a:pt x="463" y="117"/>
                  </a:lnTo>
                  <a:lnTo>
                    <a:pt x="450" y="105"/>
                  </a:lnTo>
                  <a:lnTo>
                    <a:pt x="446" y="100"/>
                  </a:lnTo>
                  <a:lnTo>
                    <a:pt x="459" y="86"/>
                  </a:lnTo>
                  <a:lnTo>
                    <a:pt x="457" y="71"/>
                  </a:lnTo>
                  <a:lnTo>
                    <a:pt x="464" y="68"/>
                  </a:lnTo>
                  <a:lnTo>
                    <a:pt x="497" y="73"/>
                  </a:lnTo>
                  <a:lnTo>
                    <a:pt x="506" y="82"/>
                  </a:lnTo>
                  <a:lnTo>
                    <a:pt x="503" y="94"/>
                  </a:lnTo>
                  <a:lnTo>
                    <a:pt x="514" y="99"/>
                  </a:lnTo>
                  <a:lnTo>
                    <a:pt x="525" y="110"/>
                  </a:lnTo>
                  <a:lnTo>
                    <a:pt x="537" y="132"/>
                  </a:lnTo>
                  <a:lnTo>
                    <a:pt x="556" y="142"/>
                  </a:lnTo>
                  <a:lnTo>
                    <a:pt x="558" y="153"/>
                  </a:lnTo>
                  <a:lnTo>
                    <a:pt x="548" y="176"/>
                  </a:lnTo>
                  <a:lnTo>
                    <a:pt x="564" y="178"/>
                  </a:lnTo>
                  <a:lnTo>
                    <a:pt x="565" y="172"/>
                  </a:lnTo>
                  <a:lnTo>
                    <a:pt x="576" y="168"/>
                  </a:lnTo>
                  <a:lnTo>
                    <a:pt x="575" y="160"/>
                  </a:lnTo>
                  <a:lnTo>
                    <a:pt x="580" y="152"/>
                  </a:lnTo>
                  <a:lnTo>
                    <a:pt x="568" y="143"/>
                  </a:lnTo>
                  <a:lnTo>
                    <a:pt x="566" y="132"/>
                  </a:lnTo>
                  <a:lnTo>
                    <a:pt x="552" y="131"/>
                  </a:lnTo>
                  <a:lnTo>
                    <a:pt x="543" y="122"/>
                  </a:lnTo>
                  <a:lnTo>
                    <a:pt x="542" y="106"/>
                  </a:lnTo>
                  <a:lnTo>
                    <a:pt x="518" y="94"/>
                  </a:lnTo>
                  <a:lnTo>
                    <a:pt x="532" y="83"/>
                  </a:lnTo>
                  <a:lnTo>
                    <a:pt x="521" y="72"/>
                  </a:lnTo>
                  <a:lnTo>
                    <a:pt x="527" y="71"/>
                  </a:lnTo>
                  <a:lnTo>
                    <a:pt x="539" y="80"/>
                  </a:lnTo>
                  <a:lnTo>
                    <a:pt x="545" y="95"/>
                  </a:lnTo>
                  <a:lnTo>
                    <a:pt x="560" y="98"/>
                  </a:lnTo>
                  <a:lnTo>
                    <a:pt x="546" y="87"/>
                  </a:lnTo>
                  <a:lnTo>
                    <a:pt x="562" y="80"/>
                  </a:lnTo>
                  <a:lnTo>
                    <a:pt x="585" y="80"/>
                  </a:lnTo>
                  <a:lnTo>
                    <a:pt x="614" y="88"/>
                  </a:lnTo>
                  <a:lnTo>
                    <a:pt x="593" y="76"/>
                  </a:lnTo>
                  <a:lnTo>
                    <a:pt x="579" y="60"/>
                  </a:lnTo>
                  <a:lnTo>
                    <a:pt x="596" y="57"/>
                  </a:lnTo>
                  <a:lnTo>
                    <a:pt x="625" y="57"/>
                  </a:lnTo>
                  <a:lnTo>
                    <a:pt x="648" y="55"/>
                  </a:lnTo>
                  <a:lnTo>
                    <a:pt x="631" y="48"/>
                  </a:lnTo>
                  <a:lnTo>
                    <a:pt x="635" y="37"/>
                  </a:lnTo>
                  <a:lnTo>
                    <a:pt x="648" y="37"/>
                  </a:lnTo>
                  <a:lnTo>
                    <a:pt x="662" y="30"/>
                  </a:lnTo>
                  <a:lnTo>
                    <a:pt x="690" y="28"/>
                  </a:lnTo>
                  <a:lnTo>
                    <a:pt x="689" y="24"/>
                  </a:lnTo>
                  <a:lnTo>
                    <a:pt x="716" y="23"/>
                  </a:lnTo>
                  <a:lnTo>
                    <a:pt x="729" y="26"/>
                  </a:lnTo>
                  <a:lnTo>
                    <a:pt x="745" y="18"/>
                  </a:lnTo>
                  <a:lnTo>
                    <a:pt x="766" y="18"/>
                  </a:lnTo>
                  <a:lnTo>
                    <a:pt x="762" y="12"/>
                  </a:lnTo>
                  <a:lnTo>
                    <a:pt x="764" y="6"/>
                  </a:lnTo>
                  <a:lnTo>
                    <a:pt x="782" y="0"/>
                  </a:lnTo>
                  <a:lnTo>
                    <a:pt x="807" y="5"/>
                  </a:lnTo>
                  <a:lnTo>
                    <a:pt x="796" y="8"/>
                  </a:lnTo>
                  <a:lnTo>
                    <a:pt x="824" y="11"/>
                  </a:lnTo>
                  <a:lnTo>
                    <a:pt x="836" y="17"/>
                  </a:lnTo>
                  <a:lnTo>
                    <a:pt x="842" y="14"/>
                  </a:lnTo>
                  <a:lnTo>
                    <a:pt x="875" y="14"/>
                  </a:lnTo>
                  <a:lnTo>
                    <a:pt x="909" y="21"/>
                  </a:lnTo>
                  <a:lnTo>
                    <a:pt x="925" y="27"/>
                  </a:lnTo>
                  <a:lnTo>
                    <a:pt x="933" y="34"/>
                  </a:lnTo>
                  <a:lnTo>
                    <a:pt x="925" y="39"/>
                  </a:lnTo>
                  <a:lnTo>
                    <a:pt x="906" y="47"/>
                  </a:lnTo>
                  <a:lnTo>
                    <a:pt x="903" y="51"/>
                  </a:lnTo>
                  <a:lnTo>
                    <a:pt x="919" y="54"/>
                  </a:lnTo>
                  <a:lnTo>
                    <a:pt x="941" y="57"/>
                  </a:lnTo>
                  <a:lnTo>
                    <a:pt x="947" y="54"/>
                  </a:lnTo>
                  <a:lnTo>
                    <a:pt x="965" y="64"/>
                  </a:lnTo>
                  <a:lnTo>
                    <a:pt x="965" y="60"/>
                  </a:lnTo>
                  <a:lnTo>
                    <a:pt x="981" y="58"/>
                  </a:lnTo>
                  <a:lnTo>
                    <a:pt x="1021" y="60"/>
                  </a:lnTo>
                  <a:lnTo>
                    <a:pt x="1032" y="68"/>
                  </a:lnTo>
                  <a:lnTo>
                    <a:pt x="1084" y="70"/>
                  </a:lnTo>
                  <a:lnTo>
                    <a:pt x="1070" y="58"/>
                  </a:lnTo>
                  <a:lnTo>
                    <a:pt x="1098" y="61"/>
                  </a:lnTo>
                  <a:lnTo>
                    <a:pt x="1116" y="61"/>
                  </a:lnTo>
                  <a:lnTo>
                    <a:pt x="1145" y="68"/>
                  </a:lnTo>
                  <a:lnTo>
                    <a:pt x="1163" y="79"/>
                  </a:lnTo>
                  <a:lnTo>
                    <a:pt x="1164" y="85"/>
                  </a:lnTo>
                  <a:lnTo>
                    <a:pt x="1194" y="97"/>
                  </a:lnTo>
                  <a:lnTo>
                    <a:pt x="1221" y="104"/>
                  </a:lnTo>
                  <a:lnTo>
                    <a:pt x="1212" y="88"/>
                  </a:lnTo>
                  <a:lnTo>
                    <a:pt x="1240" y="94"/>
                  </a:lnTo>
                  <a:lnTo>
                    <a:pt x="1255" y="90"/>
                  </a:lnTo>
                  <a:lnTo>
                    <a:pt x="1283" y="95"/>
                  </a:lnTo>
                  <a:lnTo>
                    <a:pt x="1286" y="91"/>
                  </a:lnTo>
                  <a:lnTo>
                    <a:pt x="1309" y="93"/>
                  </a:lnTo>
                  <a:lnTo>
                    <a:pt x="1281" y="78"/>
                  </a:lnTo>
                  <a:lnTo>
                    <a:pt x="1287" y="71"/>
                  </a:lnTo>
                  <a:lnTo>
                    <a:pt x="1407" y="82"/>
                  </a:lnTo>
                  <a:lnTo>
                    <a:pt x="1430" y="91"/>
                  </a:lnTo>
                  <a:lnTo>
                    <a:pt x="1479" y="103"/>
                  </a:lnTo>
                  <a:lnTo>
                    <a:pt x="1523" y="100"/>
                  </a:lnTo>
                  <a:lnTo>
                    <a:pt x="1550" y="103"/>
                  </a:lnTo>
                  <a:lnTo>
                    <a:pt x="1569" y="109"/>
                  </a:lnTo>
                  <a:lnTo>
                    <a:pt x="1585" y="120"/>
                  </a:lnTo>
                  <a:lnTo>
                    <a:pt x="1606" y="125"/>
                  </a:lnTo>
                  <a:lnTo>
                    <a:pt x="1618" y="122"/>
                  </a:lnTo>
                  <a:lnTo>
                    <a:pt x="1639" y="122"/>
                  </a:lnTo>
                  <a:lnTo>
                    <a:pt x="1666" y="125"/>
                  </a:lnTo>
                  <a:lnTo>
                    <a:pt x="1686" y="123"/>
                  </a:lnTo>
                  <a:lnTo>
                    <a:pt x="1729" y="137"/>
                  </a:lnTo>
                  <a:lnTo>
                    <a:pt x="1737" y="132"/>
                  </a:lnTo>
                  <a:lnTo>
                    <a:pt x="1711" y="122"/>
                  </a:lnTo>
                  <a:lnTo>
                    <a:pt x="1705" y="114"/>
                  </a:lnTo>
                  <a:lnTo>
                    <a:pt x="1751" y="119"/>
                  </a:lnTo>
                  <a:lnTo>
                    <a:pt x="1775" y="118"/>
                  </a:lnTo>
                  <a:lnTo>
                    <a:pt x="1822" y="125"/>
                  </a:lnTo>
                  <a:lnTo>
                    <a:pt x="1850" y="133"/>
                  </a:lnTo>
                  <a:lnTo>
                    <a:pt x="1948" y="198"/>
                  </a:lnTo>
                  <a:lnTo>
                    <a:pt x="1942" y="205"/>
                  </a:lnTo>
                  <a:lnTo>
                    <a:pt x="1924" y="205"/>
                  </a:lnTo>
                  <a:lnTo>
                    <a:pt x="1948" y="214"/>
                  </a:lnTo>
                  <a:lnTo>
                    <a:pt x="1975" y="227"/>
                  </a:lnTo>
                  <a:lnTo>
                    <a:pt x="1988" y="231"/>
                  </a:lnTo>
                  <a:lnTo>
                    <a:pt x="1999" y="239"/>
                  </a:lnTo>
                  <a:lnTo>
                    <a:pt x="2002" y="243"/>
                  </a:lnTo>
                  <a:lnTo>
                    <a:pt x="1972" y="240"/>
                  </a:lnTo>
                  <a:lnTo>
                    <a:pt x="1953" y="252"/>
                  </a:lnTo>
                  <a:lnTo>
                    <a:pt x="1944" y="254"/>
                  </a:lnTo>
                  <a:lnTo>
                    <a:pt x="1939" y="267"/>
                  </a:lnTo>
                  <a:lnTo>
                    <a:pt x="1933" y="277"/>
                  </a:lnTo>
                  <a:lnTo>
                    <a:pt x="1938" y="285"/>
                  </a:lnTo>
                  <a:lnTo>
                    <a:pt x="1904" y="273"/>
                  </a:lnTo>
                  <a:lnTo>
                    <a:pt x="1886" y="287"/>
                  </a:lnTo>
                  <a:lnTo>
                    <a:pt x="1872" y="280"/>
                  </a:lnTo>
                  <a:lnTo>
                    <a:pt x="1868" y="288"/>
                  </a:lnTo>
                  <a:lnTo>
                    <a:pt x="1847" y="285"/>
                  </a:lnTo>
                  <a:lnTo>
                    <a:pt x="1857" y="297"/>
                  </a:lnTo>
                  <a:lnTo>
                    <a:pt x="1859" y="314"/>
                  </a:lnTo>
                  <a:lnTo>
                    <a:pt x="1868" y="321"/>
                  </a:lnTo>
                  <a:lnTo>
                    <a:pt x="1888" y="325"/>
                  </a:lnTo>
                  <a:lnTo>
                    <a:pt x="1915" y="351"/>
                  </a:lnTo>
                  <a:lnTo>
                    <a:pt x="1903" y="351"/>
                  </a:lnTo>
                  <a:lnTo>
                    <a:pt x="1913" y="366"/>
                  </a:lnTo>
                  <a:lnTo>
                    <a:pt x="1927" y="374"/>
                  </a:lnTo>
                  <a:lnTo>
                    <a:pt x="1912" y="383"/>
                  </a:lnTo>
                  <a:lnTo>
                    <a:pt x="1928" y="404"/>
                  </a:lnTo>
                  <a:lnTo>
                    <a:pt x="1911" y="408"/>
                  </a:lnTo>
                  <a:lnTo>
                    <a:pt x="1925" y="427"/>
                  </a:lnTo>
                  <a:lnTo>
                    <a:pt x="1919" y="444"/>
                  </a:lnTo>
                  <a:lnTo>
                    <a:pt x="1902" y="431"/>
                  </a:lnTo>
                  <a:lnTo>
                    <a:pt x="1871" y="405"/>
                  </a:lnTo>
                  <a:lnTo>
                    <a:pt x="1824" y="365"/>
                  </a:lnTo>
                  <a:lnTo>
                    <a:pt x="1805" y="340"/>
                  </a:lnTo>
                  <a:lnTo>
                    <a:pt x="1805" y="329"/>
                  </a:lnTo>
                  <a:lnTo>
                    <a:pt x="1797" y="321"/>
                  </a:lnTo>
                  <a:lnTo>
                    <a:pt x="1814" y="317"/>
                  </a:lnTo>
                  <a:lnTo>
                    <a:pt x="1813" y="295"/>
                  </a:lnTo>
                  <a:lnTo>
                    <a:pt x="1815" y="277"/>
                  </a:lnTo>
                  <a:lnTo>
                    <a:pt x="1822" y="263"/>
                  </a:lnTo>
                  <a:lnTo>
                    <a:pt x="1802" y="239"/>
                  </a:lnTo>
                  <a:lnTo>
                    <a:pt x="1788" y="240"/>
                  </a:lnTo>
                  <a:lnTo>
                    <a:pt x="1798" y="255"/>
                  </a:lnTo>
                  <a:lnTo>
                    <a:pt x="1788" y="274"/>
                  </a:lnTo>
                  <a:lnTo>
                    <a:pt x="1751" y="252"/>
                  </a:lnTo>
                  <a:lnTo>
                    <a:pt x="1724" y="258"/>
                  </a:lnTo>
                  <a:lnTo>
                    <a:pt x="1724" y="288"/>
                  </a:lnTo>
                  <a:lnTo>
                    <a:pt x="1747" y="298"/>
                  </a:lnTo>
                  <a:lnTo>
                    <a:pt x="1722" y="303"/>
                  </a:lnTo>
                  <a:lnTo>
                    <a:pt x="1703" y="305"/>
                  </a:lnTo>
                  <a:lnTo>
                    <a:pt x="1690" y="292"/>
                  </a:lnTo>
                  <a:lnTo>
                    <a:pt x="1666" y="289"/>
                  </a:lnTo>
                  <a:lnTo>
                    <a:pt x="1659" y="298"/>
                  </a:lnTo>
                  <a:lnTo>
                    <a:pt x="1614" y="295"/>
                  </a:lnTo>
                  <a:lnTo>
                    <a:pt x="1575" y="300"/>
                  </a:lnTo>
                  <a:lnTo>
                    <a:pt x="1565" y="334"/>
                  </a:lnTo>
                  <a:lnTo>
                    <a:pt x="1550" y="377"/>
                  </a:lnTo>
                  <a:lnTo>
                    <a:pt x="1574" y="379"/>
                  </a:lnTo>
                  <a:lnTo>
                    <a:pt x="1591" y="390"/>
                  </a:lnTo>
                  <a:lnTo>
                    <a:pt x="1608" y="394"/>
                  </a:lnTo>
                  <a:lnTo>
                    <a:pt x="1609" y="385"/>
                  </a:lnTo>
                  <a:lnTo>
                    <a:pt x="1626" y="386"/>
                  </a:lnTo>
                  <a:lnTo>
                    <a:pt x="1664" y="406"/>
                  </a:lnTo>
                  <a:lnTo>
                    <a:pt x="1678" y="422"/>
                  </a:lnTo>
                  <a:lnTo>
                    <a:pt x="1682" y="440"/>
                  </a:lnTo>
                  <a:lnTo>
                    <a:pt x="1698" y="462"/>
                  </a:lnTo>
                  <a:lnTo>
                    <a:pt x="1714" y="491"/>
                  </a:lnTo>
                  <a:lnTo>
                    <a:pt x="1711" y="518"/>
                  </a:lnTo>
                  <a:lnTo>
                    <a:pt x="1715" y="531"/>
                  </a:lnTo>
                  <a:lnTo>
                    <a:pt x="1709" y="553"/>
                  </a:lnTo>
                  <a:lnTo>
                    <a:pt x="1703" y="574"/>
                  </a:lnTo>
                  <a:lnTo>
                    <a:pt x="1700" y="585"/>
                  </a:lnTo>
                  <a:lnTo>
                    <a:pt x="1686" y="597"/>
                  </a:lnTo>
                  <a:lnTo>
                    <a:pt x="1677" y="597"/>
                  </a:lnTo>
                  <a:lnTo>
                    <a:pt x="1662" y="588"/>
                  </a:lnTo>
                  <a:lnTo>
                    <a:pt x="1650" y="602"/>
                  </a:lnTo>
                  <a:lnTo>
                    <a:pt x="1651" y="60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49" name="Freeform 242">
              <a:extLst>
                <a:ext uri="{FF2B5EF4-FFF2-40B4-BE49-F238E27FC236}">
                  <a16:creationId xmlns:a16="http://schemas.microsoft.com/office/drawing/2014/main" id="{799B7491-C129-4CAA-9340-278BE0C8B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9137" y="2136844"/>
              <a:ext cx="90467" cy="31743"/>
            </a:xfrm>
            <a:custGeom>
              <a:avLst/>
              <a:gdLst>
                <a:gd name="T0" fmla="*/ 57 w 57"/>
                <a:gd name="T1" fmla="*/ 14 h 20"/>
                <a:gd name="T2" fmla="*/ 3 w 57"/>
                <a:gd name="T3" fmla="*/ 20 h 20"/>
                <a:gd name="T4" fmla="*/ 0 w 57"/>
                <a:gd name="T5" fmla="*/ 2 h 20"/>
                <a:gd name="T6" fmla="*/ 6 w 57"/>
                <a:gd name="T7" fmla="*/ 0 h 20"/>
                <a:gd name="T8" fmla="*/ 15 w 57"/>
                <a:gd name="T9" fmla="*/ 1 h 20"/>
                <a:gd name="T10" fmla="*/ 52 w 57"/>
                <a:gd name="T11" fmla="*/ 9 h 20"/>
                <a:gd name="T12" fmla="*/ 57 w 57"/>
                <a:gd name="T13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20">
                  <a:moveTo>
                    <a:pt x="57" y="14"/>
                  </a:moveTo>
                  <a:lnTo>
                    <a:pt x="3" y="20"/>
                  </a:lnTo>
                  <a:lnTo>
                    <a:pt x="0" y="2"/>
                  </a:lnTo>
                  <a:lnTo>
                    <a:pt x="6" y="0"/>
                  </a:lnTo>
                  <a:lnTo>
                    <a:pt x="15" y="1"/>
                  </a:lnTo>
                  <a:lnTo>
                    <a:pt x="52" y="9"/>
                  </a:lnTo>
                  <a:lnTo>
                    <a:pt x="57" y="1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50" name="Freeform 243">
              <a:extLst>
                <a:ext uri="{FF2B5EF4-FFF2-40B4-BE49-F238E27FC236}">
                  <a16:creationId xmlns:a16="http://schemas.microsoft.com/office/drawing/2014/main" id="{2167A619-9691-41DB-8ED7-590D5F63E7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4147" y="2105102"/>
              <a:ext cx="109514" cy="19046"/>
            </a:xfrm>
            <a:custGeom>
              <a:avLst/>
              <a:gdLst>
                <a:gd name="T0" fmla="*/ 66 w 69"/>
                <a:gd name="T1" fmla="*/ 5 h 12"/>
                <a:gd name="T2" fmla="*/ 53 w 69"/>
                <a:gd name="T3" fmla="*/ 6 h 12"/>
                <a:gd name="T4" fmla="*/ 44 w 69"/>
                <a:gd name="T5" fmla="*/ 8 h 12"/>
                <a:gd name="T6" fmla="*/ 44 w 69"/>
                <a:gd name="T7" fmla="*/ 10 h 12"/>
                <a:gd name="T8" fmla="*/ 34 w 69"/>
                <a:gd name="T9" fmla="*/ 12 h 12"/>
                <a:gd name="T10" fmla="*/ 20 w 69"/>
                <a:gd name="T11" fmla="*/ 9 h 12"/>
                <a:gd name="T12" fmla="*/ 23 w 69"/>
                <a:gd name="T13" fmla="*/ 5 h 12"/>
                <a:gd name="T14" fmla="*/ 0 w 69"/>
                <a:gd name="T15" fmla="*/ 5 h 12"/>
                <a:gd name="T16" fmla="*/ 19 w 69"/>
                <a:gd name="T17" fmla="*/ 2 h 12"/>
                <a:gd name="T18" fmla="*/ 35 w 69"/>
                <a:gd name="T19" fmla="*/ 2 h 12"/>
                <a:gd name="T20" fmla="*/ 39 w 69"/>
                <a:gd name="T21" fmla="*/ 6 h 12"/>
                <a:gd name="T22" fmla="*/ 43 w 69"/>
                <a:gd name="T23" fmla="*/ 3 h 12"/>
                <a:gd name="T24" fmla="*/ 52 w 69"/>
                <a:gd name="T25" fmla="*/ 0 h 12"/>
                <a:gd name="T26" fmla="*/ 69 w 69"/>
                <a:gd name="T27" fmla="*/ 3 h 12"/>
                <a:gd name="T28" fmla="*/ 66 w 69"/>
                <a:gd name="T2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" h="12">
                  <a:moveTo>
                    <a:pt x="66" y="5"/>
                  </a:moveTo>
                  <a:lnTo>
                    <a:pt x="53" y="6"/>
                  </a:lnTo>
                  <a:lnTo>
                    <a:pt x="44" y="8"/>
                  </a:lnTo>
                  <a:lnTo>
                    <a:pt x="44" y="10"/>
                  </a:lnTo>
                  <a:lnTo>
                    <a:pt x="34" y="12"/>
                  </a:lnTo>
                  <a:lnTo>
                    <a:pt x="20" y="9"/>
                  </a:lnTo>
                  <a:lnTo>
                    <a:pt x="23" y="5"/>
                  </a:lnTo>
                  <a:lnTo>
                    <a:pt x="0" y="5"/>
                  </a:lnTo>
                  <a:lnTo>
                    <a:pt x="19" y="2"/>
                  </a:lnTo>
                  <a:lnTo>
                    <a:pt x="35" y="2"/>
                  </a:lnTo>
                  <a:lnTo>
                    <a:pt x="39" y="6"/>
                  </a:lnTo>
                  <a:lnTo>
                    <a:pt x="43" y="3"/>
                  </a:lnTo>
                  <a:lnTo>
                    <a:pt x="52" y="0"/>
                  </a:lnTo>
                  <a:lnTo>
                    <a:pt x="69" y="3"/>
                  </a:lnTo>
                  <a:lnTo>
                    <a:pt x="66" y="5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51" name="Freeform 244">
              <a:extLst>
                <a:ext uri="{FF2B5EF4-FFF2-40B4-BE49-F238E27FC236}">
                  <a16:creationId xmlns:a16="http://schemas.microsoft.com/office/drawing/2014/main" id="{D3BAFB17-2DF2-4240-97CD-D4825A791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0743" y="2100340"/>
              <a:ext cx="184110" cy="50789"/>
            </a:xfrm>
            <a:custGeom>
              <a:avLst/>
              <a:gdLst>
                <a:gd name="T0" fmla="*/ 116 w 116"/>
                <a:gd name="T1" fmla="*/ 30 h 32"/>
                <a:gd name="T2" fmla="*/ 96 w 116"/>
                <a:gd name="T3" fmla="*/ 32 h 32"/>
                <a:gd name="T4" fmla="*/ 61 w 116"/>
                <a:gd name="T5" fmla="*/ 28 h 32"/>
                <a:gd name="T6" fmla="*/ 37 w 116"/>
                <a:gd name="T7" fmla="*/ 23 h 32"/>
                <a:gd name="T8" fmla="*/ 17 w 116"/>
                <a:gd name="T9" fmla="*/ 13 h 32"/>
                <a:gd name="T10" fmla="*/ 0 w 116"/>
                <a:gd name="T11" fmla="*/ 11 h 32"/>
                <a:gd name="T12" fmla="*/ 16 w 116"/>
                <a:gd name="T13" fmla="*/ 2 h 32"/>
                <a:gd name="T14" fmla="*/ 34 w 116"/>
                <a:gd name="T15" fmla="*/ 0 h 32"/>
                <a:gd name="T16" fmla="*/ 63 w 116"/>
                <a:gd name="T17" fmla="*/ 6 h 32"/>
                <a:gd name="T18" fmla="*/ 103 w 116"/>
                <a:gd name="T19" fmla="*/ 18 h 32"/>
                <a:gd name="T20" fmla="*/ 116 w 116"/>
                <a:gd name="T21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32">
                  <a:moveTo>
                    <a:pt x="116" y="30"/>
                  </a:moveTo>
                  <a:lnTo>
                    <a:pt x="96" y="32"/>
                  </a:lnTo>
                  <a:lnTo>
                    <a:pt x="61" y="28"/>
                  </a:lnTo>
                  <a:lnTo>
                    <a:pt x="37" y="23"/>
                  </a:lnTo>
                  <a:lnTo>
                    <a:pt x="17" y="13"/>
                  </a:lnTo>
                  <a:lnTo>
                    <a:pt x="0" y="11"/>
                  </a:lnTo>
                  <a:lnTo>
                    <a:pt x="16" y="2"/>
                  </a:lnTo>
                  <a:lnTo>
                    <a:pt x="34" y="0"/>
                  </a:lnTo>
                  <a:lnTo>
                    <a:pt x="63" y="6"/>
                  </a:lnTo>
                  <a:lnTo>
                    <a:pt x="103" y="18"/>
                  </a:lnTo>
                  <a:lnTo>
                    <a:pt x="116" y="3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52" name="Freeform 245">
              <a:extLst>
                <a:ext uri="{FF2B5EF4-FFF2-40B4-BE49-F238E27FC236}">
                  <a16:creationId xmlns:a16="http://schemas.microsoft.com/office/drawing/2014/main" id="{CAEE3615-FA23-48A1-AE18-E00570F7DC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2332" y="3092303"/>
              <a:ext cx="301559" cy="233309"/>
            </a:xfrm>
            <a:custGeom>
              <a:avLst/>
              <a:gdLst>
                <a:gd name="T0" fmla="*/ 114 w 190"/>
                <a:gd name="T1" fmla="*/ 6 h 147"/>
                <a:gd name="T2" fmla="*/ 120 w 190"/>
                <a:gd name="T3" fmla="*/ 13 h 147"/>
                <a:gd name="T4" fmla="*/ 148 w 190"/>
                <a:gd name="T5" fmla="*/ 22 h 147"/>
                <a:gd name="T6" fmla="*/ 154 w 190"/>
                <a:gd name="T7" fmla="*/ 18 h 147"/>
                <a:gd name="T8" fmla="*/ 171 w 190"/>
                <a:gd name="T9" fmla="*/ 26 h 147"/>
                <a:gd name="T10" fmla="*/ 189 w 190"/>
                <a:gd name="T11" fmla="*/ 24 h 147"/>
                <a:gd name="T12" fmla="*/ 190 w 190"/>
                <a:gd name="T13" fmla="*/ 35 h 147"/>
                <a:gd name="T14" fmla="*/ 176 w 190"/>
                <a:gd name="T15" fmla="*/ 47 h 147"/>
                <a:gd name="T16" fmla="*/ 156 w 190"/>
                <a:gd name="T17" fmla="*/ 52 h 147"/>
                <a:gd name="T18" fmla="*/ 154 w 190"/>
                <a:gd name="T19" fmla="*/ 58 h 147"/>
                <a:gd name="T20" fmla="*/ 145 w 190"/>
                <a:gd name="T21" fmla="*/ 68 h 147"/>
                <a:gd name="T22" fmla="*/ 139 w 190"/>
                <a:gd name="T23" fmla="*/ 83 h 147"/>
                <a:gd name="T24" fmla="*/ 145 w 190"/>
                <a:gd name="T25" fmla="*/ 95 h 147"/>
                <a:gd name="T26" fmla="*/ 136 w 190"/>
                <a:gd name="T27" fmla="*/ 103 h 147"/>
                <a:gd name="T28" fmla="*/ 133 w 190"/>
                <a:gd name="T29" fmla="*/ 115 h 147"/>
                <a:gd name="T30" fmla="*/ 121 w 190"/>
                <a:gd name="T31" fmla="*/ 119 h 147"/>
                <a:gd name="T32" fmla="*/ 110 w 190"/>
                <a:gd name="T33" fmla="*/ 134 h 147"/>
                <a:gd name="T34" fmla="*/ 90 w 190"/>
                <a:gd name="T35" fmla="*/ 134 h 147"/>
                <a:gd name="T36" fmla="*/ 75 w 190"/>
                <a:gd name="T37" fmla="*/ 134 h 147"/>
                <a:gd name="T38" fmla="*/ 65 w 190"/>
                <a:gd name="T39" fmla="*/ 140 h 147"/>
                <a:gd name="T40" fmla="*/ 59 w 190"/>
                <a:gd name="T41" fmla="*/ 147 h 147"/>
                <a:gd name="T42" fmla="*/ 50 w 190"/>
                <a:gd name="T43" fmla="*/ 146 h 147"/>
                <a:gd name="T44" fmla="*/ 45 w 190"/>
                <a:gd name="T45" fmla="*/ 139 h 147"/>
                <a:gd name="T46" fmla="*/ 41 w 190"/>
                <a:gd name="T47" fmla="*/ 129 h 147"/>
                <a:gd name="T48" fmla="*/ 27 w 190"/>
                <a:gd name="T49" fmla="*/ 126 h 147"/>
                <a:gd name="T50" fmla="*/ 25 w 190"/>
                <a:gd name="T51" fmla="*/ 119 h 147"/>
                <a:gd name="T52" fmla="*/ 31 w 190"/>
                <a:gd name="T53" fmla="*/ 112 h 147"/>
                <a:gd name="T54" fmla="*/ 33 w 190"/>
                <a:gd name="T55" fmla="*/ 107 h 147"/>
                <a:gd name="T56" fmla="*/ 28 w 190"/>
                <a:gd name="T57" fmla="*/ 101 h 147"/>
                <a:gd name="T58" fmla="*/ 33 w 190"/>
                <a:gd name="T59" fmla="*/ 89 h 147"/>
                <a:gd name="T60" fmla="*/ 27 w 190"/>
                <a:gd name="T61" fmla="*/ 78 h 147"/>
                <a:gd name="T62" fmla="*/ 34 w 190"/>
                <a:gd name="T63" fmla="*/ 76 h 147"/>
                <a:gd name="T64" fmla="*/ 35 w 190"/>
                <a:gd name="T65" fmla="*/ 67 h 147"/>
                <a:gd name="T66" fmla="*/ 37 w 190"/>
                <a:gd name="T67" fmla="*/ 64 h 147"/>
                <a:gd name="T68" fmla="*/ 38 w 190"/>
                <a:gd name="T69" fmla="*/ 49 h 147"/>
                <a:gd name="T70" fmla="*/ 45 w 190"/>
                <a:gd name="T71" fmla="*/ 44 h 147"/>
                <a:gd name="T72" fmla="*/ 42 w 190"/>
                <a:gd name="T73" fmla="*/ 35 h 147"/>
                <a:gd name="T74" fmla="*/ 32 w 190"/>
                <a:gd name="T75" fmla="*/ 35 h 147"/>
                <a:gd name="T76" fmla="*/ 30 w 190"/>
                <a:gd name="T77" fmla="*/ 37 h 147"/>
                <a:gd name="T78" fmla="*/ 21 w 190"/>
                <a:gd name="T79" fmla="*/ 37 h 147"/>
                <a:gd name="T80" fmla="*/ 17 w 190"/>
                <a:gd name="T81" fmla="*/ 27 h 147"/>
                <a:gd name="T82" fmla="*/ 10 w 190"/>
                <a:gd name="T83" fmla="*/ 30 h 147"/>
                <a:gd name="T84" fmla="*/ 5 w 190"/>
                <a:gd name="T85" fmla="*/ 35 h 147"/>
                <a:gd name="T86" fmla="*/ 6 w 190"/>
                <a:gd name="T87" fmla="*/ 21 h 147"/>
                <a:gd name="T88" fmla="*/ 0 w 190"/>
                <a:gd name="T89" fmla="*/ 14 h 147"/>
                <a:gd name="T90" fmla="*/ 22 w 190"/>
                <a:gd name="T91" fmla="*/ 0 h 147"/>
                <a:gd name="T92" fmla="*/ 41 w 190"/>
                <a:gd name="T93" fmla="*/ 3 h 147"/>
                <a:gd name="T94" fmla="*/ 61 w 190"/>
                <a:gd name="T95" fmla="*/ 3 h 147"/>
                <a:gd name="T96" fmla="*/ 77 w 190"/>
                <a:gd name="T97" fmla="*/ 6 h 147"/>
                <a:gd name="T98" fmla="*/ 90 w 190"/>
                <a:gd name="T99" fmla="*/ 5 h 147"/>
                <a:gd name="T100" fmla="*/ 114 w 190"/>
                <a:gd name="T101" fmla="*/ 6 h 147"/>
                <a:gd name="T102" fmla="*/ 114 w 190"/>
                <a:gd name="T103" fmla="*/ 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0" h="147">
                  <a:moveTo>
                    <a:pt x="114" y="6"/>
                  </a:moveTo>
                  <a:lnTo>
                    <a:pt x="120" y="13"/>
                  </a:lnTo>
                  <a:lnTo>
                    <a:pt x="148" y="22"/>
                  </a:lnTo>
                  <a:lnTo>
                    <a:pt x="154" y="18"/>
                  </a:lnTo>
                  <a:lnTo>
                    <a:pt x="171" y="26"/>
                  </a:lnTo>
                  <a:lnTo>
                    <a:pt x="189" y="24"/>
                  </a:lnTo>
                  <a:lnTo>
                    <a:pt x="190" y="35"/>
                  </a:lnTo>
                  <a:lnTo>
                    <a:pt x="176" y="47"/>
                  </a:lnTo>
                  <a:lnTo>
                    <a:pt x="156" y="52"/>
                  </a:lnTo>
                  <a:lnTo>
                    <a:pt x="154" y="58"/>
                  </a:lnTo>
                  <a:lnTo>
                    <a:pt x="145" y="68"/>
                  </a:lnTo>
                  <a:lnTo>
                    <a:pt x="139" y="83"/>
                  </a:lnTo>
                  <a:lnTo>
                    <a:pt x="145" y="95"/>
                  </a:lnTo>
                  <a:lnTo>
                    <a:pt x="136" y="103"/>
                  </a:lnTo>
                  <a:lnTo>
                    <a:pt x="133" y="115"/>
                  </a:lnTo>
                  <a:lnTo>
                    <a:pt x="121" y="119"/>
                  </a:lnTo>
                  <a:lnTo>
                    <a:pt x="110" y="134"/>
                  </a:lnTo>
                  <a:lnTo>
                    <a:pt x="90" y="134"/>
                  </a:lnTo>
                  <a:lnTo>
                    <a:pt x="75" y="134"/>
                  </a:lnTo>
                  <a:lnTo>
                    <a:pt x="65" y="140"/>
                  </a:lnTo>
                  <a:lnTo>
                    <a:pt x="59" y="147"/>
                  </a:lnTo>
                  <a:lnTo>
                    <a:pt x="50" y="146"/>
                  </a:lnTo>
                  <a:lnTo>
                    <a:pt x="45" y="139"/>
                  </a:lnTo>
                  <a:lnTo>
                    <a:pt x="41" y="129"/>
                  </a:lnTo>
                  <a:lnTo>
                    <a:pt x="27" y="126"/>
                  </a:lnTo>
                  <a:lnTo>
                    <a:pt x="25" y="119"/>
                  </a:lnTo>
                  <a:lnTo>
                    <a:pt x="31" y="112"/>
                  </a:lnTo>
                  <a:lnTo>
                    <a:pt x="33" y="107"/>
                  </a:lnTo>
                  <a:lnTo>
                    <a:pt x="28" y="101"/>
                  </a:lnTo>
                  <a:lnTo>
                    <a:pt x="33" y="89"/>
                  </a:lnTo>
                  <a:lnTo>
                    <a:pt x="27" y="78"/>
                  </a:lnTo>
                  <a:lnTo>
                    <a:pt x="34" y="76"/>
                  </a:lnTo>
                  <a:lnTo>
                    <a:pt x="35" y="67"/>
                  </a:lnTo>
                  <a:lnTo>
                    <a:pt x="37" y="64"/>
                  </a:lnTo>
                  <a:lnTo>
                    <a:pt x="38" y="49"/>
                  </a:lnTo>
                  <a:lnTo>
                    <a:pt x="45" y="44"/>
                  </a:lnTo>
                  <a:lnTo>
                    <a:pt x="42" y="35"/>
                  </a:lnTo>
                  <a:lnTo>
                    <a:pt x="32" y="35"/>
                  </a:lnTo>
                  <a:lnTo>
                    <a:pt x="30" y="37"/>
                  </a:lnTo>
                  <a:lnTo>
                    <a:pt x="21" y="37"/>
                  </a:lnTo>
                  <a:lnTo>
                    <a:pt x="17" y="27"/>
                  </a:lnTo>
                  <a:lnTo>
                    <a:pt x="10" y="30"/>
                  </a:lnTo>
                  <a:lnTo>
                    <a:pt x="5" y="35"/>
                  </a:lnTo>
                  <a:lnTo>
                    <a:pt x="6" y="21"/>
                  </a:lnTo>
                  <a:lnTo>
                    <a:pt x="0" y="14"/>
                  </a:lnTo>
                  <a:lnTo>
                    <a:pt x="22" y="0"/>
                  </a:lnTo>
                  <a:lnTo>
                    <a:pt x="41" y="3"/>
                  </a:lnTo>
                  <a:lnTo>
                    <a:pt x="61" y="3"/>
                  </a:lnTo>
                  <a:lnTo>
                    <a:pt x="77" y="6"/>
                  </a:lnTo>
                  <a:lnTo>
                    <a:pt x="90" y="5"/>
                  </a:lnTo>
                  <a:lnTo>
                    <a:pt x="114" y="6"/>
                  </a:lnTo>
                  <a:lnTo>
                    <a:pt x="114" y="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53" name="Freeform 246">
              <a:extLst>
                <a:ext uri="{FF2B5EF4-FFF2-40B4-BE49-F238E27FC236}">
                  <a16:creationId xmlns:a16="http://schemas.microsoft.com/office/drawing/2014/main" id="{28DA40ED-A776-4BBD-A68C-92C9A16A3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7212" y="3114522"/>
              <a:ext cx="25395" cy="47614"/>
            </a:xfrm>
            <a:custGeom>
              <a:avLst/>
              <a:gdLst>
                <a:gd name="T0" fmla="*/ 16 w 16"/>
                <a:gd name="T1" fmla="*/ 16 h 30"/>
                <a:gd name="T2" fmla="*/ 11 w 16"/>
                <a:gd name="T3" fmla="*/ 30 h 30"/>
                <a:gd name="T4" fmla="*/ 4 w 16"/>
                <a:gd name="T5" fmla="*/ 26 h 30"/>
                <a:gd name="T6" fmla="*/ 0 w 16"/>
                <a:gd name="T7" fmla="*/ 14 h 30"/>
                <a:gd name="T8" fmla="*/ 3 w 16"/>
                <a:gd name="T9" fmla="*/ 7 h 30"/>
                <a:gd name="T10" fmla="*/ 12 w 16"/>
                <a:gd name="T11" fmla="*/ 0 h 30"/>
                <a:gd name="T12" fmla="*/ 16 w 16"/>
                <a:gd name="T13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30">
                  <a:moveTo>
                    <a:pt x="16" y="16"/>
                  </a:moveTo>
                  <a:lnTo>
                    <a:pt x="11" y="30"/>
                  </a:lnTo>
                  <a:lnTo>
                    <a:pt x="4" y="26"/>
                  </a:lnTo>
                  <a:lnTo>
                    <a:pt x="0" y="14"/>
                  </a:lnTo>
                  <a:lnTo>
                    <a:pt x="3" y="7"/>
                  </a:lnTo>
                  <a:lnTo>
                    <a:pt x="12" y="0"/>
                  </a:lnTo>
                  <a:lnTo>
                    <a:pt x="16" y="1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54" name="Freeform 247">
              <a:extLst>
                <a:ext uri="{FF2B5EF4-FFF2-40B4-BE49-F238E27FC236}">
                  <a16:creationId xmlns:a16="http://schemas.microsoft.com/office/drawing/2014/main" id="{F7C91F15-6133-4170-B0F7-AADA27776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2956" y="2874864"/>
              <a:ext cx="295211" cy="258703"/>
            </a:xfrm>
            <a:custGeom>
              <a:avLst/>
              <a:gdLst>
                <a:gd name="T0" fmla="*/ 151 w 186"/>
                <a:gd name="T1" fmla="*/ 29 h 163"/>
                <a:gd name="T2" fmla="*/ 154 w 186"/>
                <a:gd name="T3" fmla="*/ 31 h 163"/>
                <a:gd name="T4" fmla="*/ 158 w 186"/>
                <a:gd name="T5" fmla="*/ 31 h 163"/>
                <a:gd name="T6" fmla="*/ 165 w 186"/>
                <a:gd name="T7" fmla="*/ 35 h 163"/>
                <a:gd name="T8" fmla="*/ 186 w 186"/>
                <a:gd name="T9" fmla="*/ 39 h 163"/>
                <a:gd name="T10" fmla="*/ 179 w 186"/>
                <a:gd name="T11" fmla="*/ 52 h 163"/>
                <a:gd name="T12" fmla="*/ 178 w 186"/>
                <a:gd name="T13" fmla="*/ 65 h 163"/>
                <a:gd name="T14" fmla="*/ 174 w 186"/>
                <a:gd name="T15" fmla="*/ 68 h 163"/>
                <a:gd name="T16" fmla="*/ 167 w 186"/>
                <a:gd name="T17" fmla="*/ 66 h 163"/>
                <a:gd name="T18" fmla="*/ 168 w 186"/>
                <a:gd name="T19" fmla="*/ 71 h 163"/>
                <a:gd name="T20" fmla="*/ 157 w 186"/>
                <a:gd name="T21" fmla="*/ 81 h 163"/>
                <a:gd name="T22" fmla="*/ 157 w 186"/>
                <a:gd name="T23" fmla="*/ 90 h 163"/>
                <a:gd name="T24" fmla="*/ 164 w 186"/>
                <a:gd name="T25" fmla="*/ 87 h 163"/>
                <a:gd name="T26" fmla="*/ 170 w 186"/>
                <a:gd name="T27" fmla="*/ 95 h 163"/>
                <a:gd name="T28" fmla="*/ 169 w 186"/>
                <a:gd name="T29" fmla="*/ 100 h 163"/>
                <a:gd name="T30" fmla="*/ 174 w 186"/>
                <a:gd name="T31" fmla="*/ 107 h 163"/>
                <a:gd name="T32" fmla="*/ 168 w 186"/>
                <a:gd name="T33" fmla="*/ 113 h 163"/>
                <a:gd name="T34" fmla="*/ 173 w 186"/>
                <a:gd name="T35" fmla="*/ 127 h 163"/>
                <a:gd name="T36" fmla="*/ 182 w 186"/>
                <a:gd name="T37" fmla="*/ 130 h 163"/>
                <a:gd name="T38" fmla="*/ 180 w 186"/>
                <a:gd name="T39" fmla="*/ 138 h 163"/>
                <a:gd name="T40" fmla="*/ 167 w 186"/>
                <a:gd name="T41" fmla="*/ 149 h 163"/>
                <a:gd name="T42" fmla="*/ 137 w 186"/>
                <a:gd name="T43" fmla="*/ 143 h 163"/>
                <a:gd name="T44" fmla="*/ 114 w 186"/>
                <a:gd name="T45" fmla="*/ 149 h 163"/>
                <a:gd name="T46" fmla="*/ 113 w 186"/>
                <a:gd name="T47" fmla="*/ 161 h 163"/>
                <a:gd name="T48" fmla="*/ 95 w 186"/>
                <a:gd name="T49" fmla="*/ 163 h 163"/>
                <a:gd name="T50" fmla="*/ 78 w 186"/>
                <a:gd name="T51" fmla="*/ 155 h 163"/>
                <a:gd name="T52" fmla="*/ 72 w 186"/>
                <a:gd name="T53" fmla="*/ 159 h 163"/>
                <a:gd name="T54" fmla="*/ 44 w 186"/>
                <a:gd name="T55" fmla="*/ 150 h 163"/>
                <a:gd name="T56" fmla="*/ 38 w 186"/>
                <a:gd name="T57" fmla="*/ 143 h 163"/>
                <a:gd name="T58" fmla="*/ 46 w 186"/>
                <a:gd name="T59" fmla="*/ 132 h 163"/>
                <a:gd name="T60" fmla="*/ 49 w 186"/>
                <a:gd name="T61" fmla="*/ 95 h 163"/>
                <a:gd name="T62" fmla="*/ 34 w 186"/>
                <a:gd name="T63" fmla="*/ 75 h 163"/>
                <a:gd name="T64" fmla="*/ 23 w 186"/>
                <a:gd name="T65" fmla="*/ 66 h 163"/>
                <a:gd name="T66" fmla="*/ 1 w 186"/>
                <a:gd name="T67" fmla="*/ 58 h 163"/>
                <a:gd name="T68" fmla="*/ 0 w 186"/>
                <a:gd name="T69" fmla="*/ 45 h 163"/>
                <a:gd name="T70" fmla="*/ 19 w 186"/>
                <a:gd name="T71" fmla="*/ 41 h 163"/>
                <a:gd name="T72" fmla="*/ 43 w 186"/>
                <a:gd name="T73" fmla="*/ 46 h 163"/>
                <a:gd name="T74" fmla="*/ 39 w 186"/>
                <a:gd name="T75" fmla="*/ 25 h 163"/>
                <a:gd name="T76" fmla="*/ 53 w 186"/>
                <a:gd name="T77" fmla="*/ 32 h 163"/>
                <a:gd name="T78" fmla="*/ 87 w 186"/>
                <a:gd name="T79" fmla="*/ 18 h 163"/>
                <a:gd name="T80" fmla="*/ 91 w 186"/>
                <a:gd name="T81" fmla="*/ 3 h 163"/>
                <a:gd name="T82" fmla="*/ 103 w 186"/>
                <a:gd name="T83" fmla="*/ 0 h 163"/>
                <a:gd name="T84" fmla="*/ 106 w 186"/>
                <a:gd name="T85" fmla="*/ 6 h 163"/>
                <a:gd name="T86" fmla="*/ 112 w 186"/>
                <a:gd name="T87" fmla="*/ 6 h 163"/>
                <a:gd name="T88" fmla="*/ 120 w 186"/>
                <a:gd name="T89" fmla="*/ 14 h 163"/>
                <a:gd name="T90" fmla="*/ 130 w 186"/>
                <a:gd name="T91" fmla="*/ 22 h 163"/>
                <a:gd name="T92" fmla="*/ 137 w 186"/>
                <a:gd name="T93" fmla="*/ 20 h 163"/>
                <a:gd name="T94" fmla="*/ 151 w 186"/>
                <a:gd name="T95" fmla="*/ 29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6" h="163">
                  <a:moveTo>
                    <a:pt x="151" y="29"/>
                  </a:moveTo>
                  <a:lnTo>
                    <a:pt x="154" y="31"/>
                  </a:lnTo>
                  <a:lnTo>
                    <a:pt x="158" y="31"/>
                  </a:lnTo>
                  <a:lnTo>
                    <a:pt x="165" y="35"/>
                  </a:lnTo>
                  <a:lnTo>
                    <a:pt x="186" y="39"/>
                  </a:lnTo>
                  <a:lnTo>
                    <a:pt x="179" y="52"/>
                  </a:lnTo>
                  <a:lnTo>
                    <a:pt x="178" y="65"/>
                  </a:lnTo>
                  <a:lnTo>
                    <a:pt x="174" y="68"/>
                  </a:lnTo>
                  <a:lnTo>
                    <a:pt x="167" y="66"/>
                  </a:lnTo>
                  <a:lnTo>
                    <a:pt x="168" y="71"/>
                  </a:lnTo>
                  <a:lnTo>
                    <a:pt x="157" y="81"/>
                  </a:lnTo>
                  <a:lnTo>
                    <a:pt x="157" y="90"/>
                  </a:lnTo>
                  <a:lnTo>
                    <a:pt x="164" y="87"/>
                  </a:lnTo>
                  <a:lnTo>
                    <a:pt x="170" y="95"/>
                  </a:lnTo>
                  <a:lnTo>
                    <a:pt x="169" y="100"/>
                  </a:lnTo>
                  <a:lnTo>
                    <a:pt x="174" y="107"/>
                  </a:lnTo>
                  <a:lnTo>
                    <a:pt x="168" y="113"/>
                  </a:lnTo>
                  <a:lnTo>
                    <a:pt x="173" y="127"/>
                  </a:lnTo>
                  <a:lnTo>
                    <a:pt x="182" y="130"/>
                  </a:lnTo>
                  <a:lnTo>
                    <a:pt x="180" y="138"/>
                  </a:lnTo>
                  <a:lnTo>
                    <a:pt x="167" y="149"/>
                  </a:lnTo>
                  <a:lnTo>
                    <a:pt x="137" y="143"/>
                  </a:lnTo>
                  <a:lnTo>
                    <a:pt x="114" y="149"/>
                  </a:lnTo>
                  <a:lnTo>
                    <a:pt x="113" y="161"/>
                  </a:lnTo>
                  <a:lnTo>
                    <a:pt x="95" y="163"/>
                  </a:lnTo>
                  <a:lnTo>
                    <a:pt x="78" y="155"/>
                  </a:lnTo>
                  <a:lnTo>
                    <a:pt x="72" y="159"/>
                  </a:lnTo>
                  <a:lnTo>
                    <a:pt x="44" y="150"/>
                  </a:lnTo>
                  <a:lnTo>
                    <a:pt x="38" y="143"/>
                  </a:lnTo>
                  <a:lnTo>
                    <a:pt x="46" y="132"/>
                  </a:lnTo>
                  <a:lnTo>
                    <a:pt x="49" y="95"/>
                  </a:lnTo>
                  <a:lnTo>
                    <a:pt x="34" y="75"/>
                  </a:lnTo>
                  <a:lnTo>
                    <a:pt x="23" y="66"/>
                  </a:lnTo>
                  <a:lnTo>
                    <a:pt x="1" y="58"/>
                  </a:lnTo>
                  <a:lnTo>
                    <a:pt x="0" y="45"/>
                  </a:lnTo>
                  <a:lnTo>
                    <a:pt x="19" y="41"/>
                  </a:lnTo>
                  <a:lnTo>
                    <a:pt x="43" y="46"/>
                  </a:lnTo>
                  <a:lnTo>
                    <a:pt x="39" y="25"/>
                  </a:lnTo>
                  <a:lnTo>
                    <a:pt x="53" y="32"/>
                  </a:lnTo>
                  <a:lnTo>
                    <a:pt x="87" y="18"/>
                  </a:lnTo>
                  <a:lnTo>
                    <a:pt x="91" y="3"/>
                  </a:lnTo>
                  <a:lnTo>
                    <a:pt x="103" y="0"/>
                  </a:lnTo>
                  <a:lnTo>
                    <a:pt x="106" y="6"/>
                  </a:lnTo>
                  <a:lnTo>
                    <a:pt x="112" y="6"/>
                  </a:lnTo>
                  <a:lnTo>
                    <a:pt x="120" y="14"/>
                  </a:lnTo>
                  <a:lnTo>
                    <a:pt x="130" y="22"/>
                  </a:lnTo>
                  <a:lnTo>
                    <a:pt x="137" y="20"/>
                  </a:lnTo>
                  <a:lnTo>
                    <a:pt x="151" y="29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55" name="Freeform 248">
              <a:extLst>
                <a:ext uri="{FF2B5EF4-FFF2-40B4-BE49-F238E27FC236}">
                  <a16:creationId xmlns:a16="http://schemas.microsoft.com/office/drawing/2014/main" id="{44354085-D9CB-4D8B-833F-E71F7C094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609" y="2925652"/>
              <a:ext cx="1455420" cy="728497"/>
            </a:xfrm>
            <a:custGeom>
              <a:avLst/>
              <a:gdLst>
                <a:gd name="T0" fmla="*/ 554 w 917"/>
                <a:gd name="T1" fmla="*/ 49 h 459"/>
                <a:gd name="T2" fmla="*/ 621 w 917"/>
                <a:gd name="T3" fmla="*/ 35 h 459"/>
                <a:gd name="T4" fmla="*/ 657 w 917"/>
                <a:gd name="T5" fmla="*/ 48 h 459"/>
                <a:gd name="T6" fmla="*/ 657 w 917"/>
                <a:gd name="T7" fmla="*/ 64 h 459"/>
                <a:gd name="T8" fmla="*/ 607 w 917"/>
                <a:gd name="T9" fmla="*/ 80 h 459"/>
                <a:gd name="T10" fmla="*/ 604 w 917"/>
                <a:gd name="T11" fmla="*/ 91 h 459"/>
                <a:gd name="T12" fmla="*/ 582 w 917"/>
                <a:gd name="T13" fmla="*/ 134 h 459"/>
                <a:gd name="T14" fmla="*/ 597 w 917"/>
                <a:gd name="T15" fmla="*/ 140 h 459"/>
                <a:gd name="T16" fmla="*/ 624 w 917"/>
                <a:gd name="T17" fmla="*/ 89 h 459"/>
                <a:gd name="T18" fmla="*/ 647 w 917"/>
                <a:gd name="T19" fmla="*/ 74 h 459"/>
                <a:gd name="T20" fmla="*/ 665 w 917"/>
                <a:gd name="T21" fmla="*/ 95 h 459"/>
                <a:gd name="T22" fmla="*/ 673 w 917"/>
                <a:gd name="T23" fmla="*/ 101 h 459"/>
                <a:gd name="T24" fmla="*/ 644 w 917"/>
                <a:gd name="T25" fmla="*/ 143 h 459"/>
                <a:gd name="T26" fmla="*/ 691 w 917"/>
                <a:gd name="T27" fmla="*/ 138 h 459"/>
                <a:gd name="T28" fmla="*/ 731 w 917"/>
                <a:gd name="T29" fmla="*/ 111 h 459"/>
                <a:gd name="T30" fmla="*/ 770 w 917"/>
                <a:gd name="T31" fmla="*/ 98 h 459"/>
                <a:gd name="T32" fmla="*/ 851 w 917"/>
                <a:gd name="T33" fmla="*/ 77 h 459"/>
                <a:gd name="T34" fmla="*/ 898 w 917"/>
                <a:gd name="T35" fmla="*/ 36 h 459"/>
                <a:gd name="T36" fmla="*/ 915 w 917"/>
                <a:gd name="T37" fmla="*/ 79 h 459"/>
                <a:gd name="T38" fmla="*/ 849 w 917"/>
                <a:gd name="T39" fmla="*/ 117 h 459"/>
                <a:gd name="T40" fmla="*/ 851 w 917"/>
                <a:gd name="T41" fmla="*/ 135 h 459"/>
                <a:gd name="T42" fmla="*/ 820 w 917"/>
                <a:gd name="T43" fmla="*/ 151 h 459"/>
                <a:gd name="T44" fmla="*/ 816 w 917"/>
                <a:gd name="T45" fmla="*/ 158 h 459"/>
                <a:gd name="T46" fmla="*/ 782 w 917"/>
                <a:gd name="T47" fmla="*/ 168 h 459"/>
                <a:gd name="T48" fmla="*/ 753 w 917"/>
                <a:gd name="T49" fmla="*/ 185 h 459"/>
                <a:gd name="T50" fmla="*/ 734 w 917"/>
                <a:gd name="T51" fmla="*/ 228 h 459"/>
                <a:gd name="T52" fmla="*/ 732 w 917"/>
                <a:gd name="T53" fmla="*/ 200 h 459"/>
                <a:gd name="T54" fmla="*/ 731 w 917"/>
                <a:gd name="T55" fmla="*/ 234 h 459"/>
                <a:gd name="T56" fmla="*/ 684 w 917"/>
                <a:gd name="T57" fmla="*/ 291 h 459"/>
                <a:gd name="T58" fmla="*/ 630 w 917"/>
                <a:gd name="T59" fmla="*/ 327 h 459"/>
                <a:gd name="T60" fmla="*/ 620 w 917"/>
                <a:gd name="T61" fmla="*/ 394 h 459"/>
                <a:gd name="T62" fmla="*/ 611 w 917"/>
                <a:gd name="T63" fmla="*/ 457 h 459"/>
                <a:gd name="T64" fmla="*/ 586 w 917"/>
                <a:gd name="T65" fmla="*/ 428 h 459"/>
                <a:gd name="T66" fmla="*/ 574 w 917"/>
                <a:gd name="T67" fmla="*/ 366 h 459"/>
                <a:gd name="T68" fmla="*/ 534 w 917"/>
                <a:gd name="T69" fmla="*/ 357 h 459"/>
                <a:gd name="T70" fmla="*/ 483 w 917"/>
                <a:gd name="T71" fmla="*/ 368 h 459"/>
                <a:gd name="T72" fmla="*/ 467 w 917"/>
                <a:gd name="T73" fmla="*/ 383 h 459"/>
                <a:gd name="T74" fmla="*/ 410 w 917"/>
                <a:gd name="T75" fmla="*/ 371 h 459"/>
                <a:gd name="T76" fmla="*/ 343 w 917"/>
                <a:gd name="T77" fmla="*/ 415 h 459"/>
                <a:gd name="T78" fmla="*/ 323 w 917"/>
                <a:gd name="T79" fmla="*/ 440 h 459"/>
                <a:gd name="T80" fmla="*/ 299 w 917"/>
                <a:gd name="T81" fmla="*/ 390 h 459"/>
                <a:gd name="T82" fmla="*/ 245 w 917"/>
                <a:gd name="T83" fmla="*/ 380 h 459"/>
                <a:gd name="T84" fmla="*/ 221 w 917"/>
                <a:gd name="T85" fmla="*/ 339 h 459"/>
                <a:gd name="T86" fmla="*/ 143 w 917"/>
                <a:gd name="T87" fmla="*/ 340 h 459"/>
                <a:gd name="T88" fmla="*/ 52 w 917"/>
                <a:gd name="T89" fmla="*/ 317 h 459"/>
                <a:gd name="T90" fmla="*/ 32 w 917"/>
                <a:gd name="T91" fmla="*/ 288 h 459"/>
                <a:gd name="T92" fmla="*/ 7 w 917"/>
                <a:gd name="T93" fmla="*/ 248 h 459"/>
                <a:gd name="T94" fmla="*/ 5 w 917"/>
                <a:gd name="T95" fmla="*/ 180 h 459"/>
                <a:gd name="T96" fmla="*/ 42 w 917"/>
                <a:gd name="T97" fmla="*/ 106 h 459"/>
                <a:gd name="T98" fmla="*/ 85 w 917"/>
                <a:gd name="T99" fmla="*/ 23 h 459"/>
                <a:gd name="T100" fmla="*/ 117 w 917"/>
                <a:gd name="T101" fmla="*/ 23 h 459"/>
                <a:gd name="T102" fmla="*/ 266 w 917"/>
                <a:gd name="T103" fmla="*/ 7 h 459"/>
                <a:gd name="T104" fmla="*/ 497 w 917"/>
                <a:gd name="T105" fmla="*/ 7 h 459"/>
                <a:gd name="T106" fmla="*/ 537 w 917"/>
                <a:gd name="T107" fmla="*/ 13 h 459"/>
                <a:gd name="T108" fmla="*/ 601 w 917"/>
                <a:gd name="T109" fmla="*/ 26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17" h="459">
                  <a:moveTo>
                    <a:pt x="601" y="26"/>
                  </a:moveTo>
                  <a:lnTo>
                    <a:pt x="583" y="31"/>
                  </a:lnTo>
                  <a:lnTo>
                    <a:pt x="569" y="39"/>
                  </a:lnTo>
                  <a:lnTo>
                    <a:pt x="555" y="47"/>
                  </a:lnTo>
                  <a:lnTo>
                    <a:pt x="554" y="49"/>
                  </a:lnTo>
                  <a:lnTo>
                    <a:pt x="571" y="46"/>
                  </a:lnTo>
                  <a:lnTo>
                    <a:pt x="577" y="52"/>
                  </a:lnTo>
                  <a:lnTo>
                    <a:pt x="591" y="48"/>
                  </a:lnTo>
                  <a:lnTo>
                    <a:pt x="605" y="41"/>
                  </a:lnTo>
                  <a:lnTo>
                    <a:pt x="621" y="35"/>
                  </a:lnTo>
                  <a:lnTo>
                    <a:pt x="612" y="45"/>
                  </a:lnTo>
                  <a:lnTo>
                    <a:pt x="620" y="47"/>
                  </a:lnTo>
                  <a:lnTo>
                    <a:pt x="627" y="54"/>
                  </a:lnTo>
                  <a:lnTo>
                    <a:pt x="642" y="50"/>
                  </a:lnTo>
                  <a:lnTo>
                    <a:pt x="657" y="48"/>
                  </a:lnTo>
                  <a:lnTo>
                    <a:pt x="658" y="54"/>
                  </a:lnTo>
                  <a:lnTo>
                    <a:pt x="662" y="54"/>
                  </a:lnTo>
                  <a:lnTo>
                    <a:pt x="666" y="55"/>
                  </a:lnTo>
                  <a:lnTo>
                    <a:pt x="671" y="63"/>
                  </a:lnTo>
                  <a:lnTo>
                    <a:pt x="657" y="64"/>
                  </a:lnTo>
                  <a:lnTo>
                    <a:pt x="656" y="64"/>
                  </a:lnTo>
                  <a:lnTo>
                    <a:pt x="645" y="63"/>
                  </a:lnTo>
                  <a:lnTo>
                    <a:pt x="632" y="66"/>
                  </a:lnTo>
                  <a:lnTo>
                    <a:pt x="621" y="68"/>
                  </a:lnTo>
                  <a:lnTo>
                    <a:pt x="607" y="80"/>
                  </a:lnTo>
                  <a:lnTo>
                    <a:pt x="598" y="86"/>
                  </a:lnTo>
                  <a:lnTo>
                    <a:pt x="600" y="88"/>
                  </a:lnTo>
                  <a:lnTo>
                    <a:pt x="616" y="77"/>
                  </a:lnTo>
                  <a:lnTo>
                    <a:pt x="617" y="77"/>
                  </a:lnTo>
                  <a:lnTo>
                    <a:pt x="604" y="91"/>
                  </a:lnTo>
                  <a:lnTo>
                    <a:pt x="595" y="104"/>
                  </a:lnTo>
                  <a:lnTo>
                    <a:pt x="588" y="114"/>
                  </a:lnTo>
                  <a:lnTo>
                    <a:pt x="586" y="124"/>
                  </a:lnTo>
                  <a:lnTo>
                    <a:pt x="583" y="128"/>
                  </a:lnTo>
                  <a:lnTo>
                    <a:pt x="582" y="134"/>
                  </a:lnTo>
                  <a:lnTo>
                    <a:pt x="582" y="143"/>
                  </a:lnTo>
                  <a:lnTo>
                    <a:pt x="583" y="145"/>
                  </a:lnTo>
                  <a:lnTo>
                    <a:pt x="588" y="144"/>
                  </a:lnTo>
                  <a:lnTo>
                    <a:pt x="593" y="143"/>
                  </a:lnTo>
                  <a:lnTo>
                    <a:pt x="597" y="140"/>
                  </a:lnTo>
                  <a:lnTo>
                    <a:pt x="607" y="131"/>
                  </a:lnTo>
                  <a:lnTo>
                    <a:pt x="612" y="118"/>
                  </a:lnTo>
                  <a:lnTo>
                    <a:pt x="612" y="107"/>
                  </a:lnTo>
                  <a:lnTo>
                    <a:pt x="616" y="99"/>
                  </a:lnTo>
                  <a:lnTo>
                    <a:pt x="624" y="89"/>
                  </a:lnTo>
                  <a:lnTo>
                    <a:pt x="630" y="83"/>
                  </a:lnTo>
                  <a:lnTo>
                    <a:pt x="638" y="79"/>
                  </a:lnTo>
                  <a:lnTo>
                    <a:pt x="637" y="85"/>
                  </a:lnTo>
                  <a:lnTo>
                    <a:pt x="643" y="76"/>
                  </a:lnTo>
                  <a:lnTo>
                    <a:pt x="647" y="74"/>
                  </a:lnTo>
                  <a:lnTo>
                    <a:pt x="652" y="67"/>
                  </a:lnTo>
                  <a:lnTo>
                    <a:pt x="663" y="71"/>
                  </a:lnTo>
                  <a:lnTo>
                    <a:pt x="672" y="77"/>
                  </a:lnTo>
                  <a:lnTo>
                    <a:pt x="669" y="86"/>
                  </a:lnTo>
                  <a:lnTo>
                    <a:pt x="665" y="95"/>
                  </a:lnTo>
                  <a:lnTo>
                    <a:pt x="654" y="103"/>
                  </a:lnTo>
                  <a:lnTo>
                    <a:pt x="652" y="107"/>
                  </a:lnTo>
                  <a:lnTo>
                    <a:pt x="655" y="107"/>
                  </a:lnTo>
                  <a:lnTo>
                    <a:pt x="668" y="99"/>
                  </a:lnTo>
                  <a:lnTo>
                    <a:pt x="673" y="101"/>
                  </a:lnTo>
                  <a:lnTo>
                    <a:pt x="671" y="111"/>
                  </a:lnTo>
                  <a:lnTo>
                    <a:pt x="669" y="120"/>
                  </a:lnTo>
                  <a:lnTo>
                    <a:pt x="658" y="130"/>
                  </a:lnTo>
                  <a:lnTo>
                    <a:pt x="652" y="137"/>
                  </a:lnTo>
                  <a:lnTo>
                    <a:pt x="644" y="143"/>
                  </a:lnTo>
                  <a:lnTo>
                    <a:pt x="652" y="147"/>
                  </a:lnTo>
                  <a:lnTo>
                    <a:pt x="659" y="148"/>
                  </a:lnTo>
                  <a:lnTo>
                    <a:pt x="671" y="145"/>
                  </a:lnTo>
                  <a:lnTo>
                    <a:pt x="682" y="141"/>
                  </a:lnTo>
                  <a:lnTo>
                    <a:pt x="691" y="138"/>
                  </a:lnTo>
                  <a:lnTo>
                    <a:pt x="705" y="133"/>
                  </a:lnTo>
                  <a:lnTo>
                    <a:pt x="722" y="122"/>
                  </a:lnTo>
                  <a:lnTo>
                    <a:pt x="722" y="120"/>
                  </a:lnTo>
                  <a:lnTo>
                    <a:pt x="723" y="114"/>
                  </a:lnTo>
                  <a:lnTo>
                    <a:pt x="731" y="111"/>
                  </a:lnTo>
                  <a:lnTo>
                    <a:pt x="743" y="113"/>
                  </a:lnTo>
                  <a:lnTo>
                    <a:pt x="755" y="114"/>
                  </a:lnTo>
                  <a:lnTo>
                    <a:pt x="768" y="108"/>
                  </a:lnTo>
                  <a:lnTo>
                    <a:pt x="770" y="100"/>
                  </a:lnTo>
                  <a:lnTo>
                    <a:pt x="770" y="98"/>
                  </a:lnTo>
                  <a:lnTo>
                    <a:pt x="790" y="85"/>
                  </a:lnTo>
                  <a:lnTo>
                    <a:pt x="798" y="82"/>
                  </a:lnTo>
                  <a:lnTo>
                    <a:pt x="821" y="81"/>
                  </a:lnTo>
                  <a:lnTo>
                    <a:pt x="848" y="81"/>
                  </a:lnTo>
                  <a:lnTo>
                    <a:pt x="851" y="77"/>
                  </a:lnTo>
                  <a:lnTo>
                    <a:pt x="856" y="76"/>
                  </a:lnTo>
                  <a:lnTo>
                    <a:pt x="864" y="73"/>
                  </a:lnTo>
                  <a:lnTo>
                    <a:pt x="872" y="64"/>
                  </a:lnTo>
                  <a:lnTo>
                    <a:pt x="882" y="50"/>
                  </a:lnTo>
                  <a:lnTo>
                    <a:pt x="898" y="36"/>
                  </a:lnTo>
                  <a:lnTo>
                    <a:pt x="902" y="40"/>
                  </a:lnTo>
                  <a:lnTo>
                    <a:pt x="912" y="37"/>
                  </a:lnTo>
                  <a:lnTo>
                    <a:pt x="917" y="43"/>
                  </a:lnTo>
                  <a:lnTo>
                    <a:pt x="908" y="68"/>
                  </a:lnTo>
                  <a:lnTo>
                    <a:pt x="915" y="79"/>
                  </a:lnTo>
                  <a:lnTo>
                    <a:pt x="916" y="85"/>
                  </a:lnTo>
                  <a:lnTo>
                    <a:pt x="896" y="94"/>
                  </a:lnTo>
                  <a:lnTo>
                    <a:pt x="879" y="100"/>
                  </a:lnTo>
                  <a:lnTo>
                    <a:pt x="861" y="106"/>
                  </a:lnTo>
                  <a:lnTo>
                    <a:pt x="849" y="117"/>
                  </a:lnTo>
                  <a:lnTo>
                    <a:pt x="845" y="122"/>
                  </a:lnTo>
                  <a:lnTo>
                    <a:pt x="842" y="131"/>
                  </a:lnTo>
                  <a:lnTo>
                    <a:pt x="844" y="141"/>
                  </a:lnTo>
                  <a:lnTo>
                    <a:pt x="850" y="142"/>
                  </a:lnTo>
                  <a:lnTo>
                    <a:pt x="851" y="135"/>
                  </a:lnTo>
                  <a:lnTo>
                    <a:pt x="854" y="140"/>
                  </a:lnTo>
                  <a:lnTo>
                    <a:pt x="851" y="145"/>
                  </a:lnTo>
                  <a:lnTo>
                    <a:pt x="839" y="148"/>
                  </a:lnTo>
                  <a:lnTo>
                    <a:pt x="832" y="147"/>
                  </a:lnTo>
                  <a:lnTo>
                    <a:pt x="820" y="151"/>
                  </a:lnTo>
                  <a:lnTo>
                    <a:pt x="813" y="151"/>
                  </a:lnTo>
                  <a:lnTo>
                    <a:pt x="804" y="152"/>
                  </a:lnTo>
                  <a:lnTo>
                    <a:pt x="789" y="158"/>
                  </a:lnTo>
                  <a:lnTo>
                    <a:pt x="813" y="154"/>
                  </a:lnTo>
                  <a:lnTo>
                    <a:pt x="816" y="158"/>
                  </a:lnTo>
                  <a:lnTo>
                    <a:pt x="793" y="163"/>
                  </a:lnTo>
                  <a:lnTo>
                    <a:pt x="783" y="163"/>
                  </a:lnTo>
                  <a:lnTo>
                    <a:pt x="785" y="161"/>
                  </a:lnTo>
                  <a:lnTo>
                    <a:pt x="778" y="166"/>
                  </a:lnTo>
                  <a:lnTo>
                    <a:pt x="782" y="168"/>
                  </a:lnTo>
                  <a:lnTo>
                    <a:pt x="775" y="181"/>
                  </a:lnTo>
                  <a:lnTo>
                    <a:pt x="759" y="196"/>
                  </a:lnTo>
                  <a:lnTo>
                    <a:pt x="759" y="191"/>
                  </a:lnTo>
                  <a:lnTo>
                    <a:pt x="756" y="190"/>
                  </a:lnTo>
                  <a:lnTo>
                    <a:pt x="753" y="185"/>
                  </a:lnTo>
                  <a:lnTo>
                    <a:pt x="753" y="195"/>
                  </a:lnTo>
                  <a:lnTo>
                    <a:pt x="756" y="199"/>
                  </a:lnTo>
                  <a:lnTo>
                    <a:pt x="754" y="205"/>
                  </a:lnTo>
                  <a:lnTo>
                    <a:pt x="747" y="213"/>
                  </a:lnTo>
                  <a:lnTo>
                    <a:pt x="734" y="228"/>
                  </a:lnTo>
                  <a:lnTo>
                    <a:pt x="732" y="228"/>
                  </a:lnTo>
                  <a:lnTo>
                    <a:pt x="741" y="214"/>
                  </a:lnTo>
                  <a:lnTo>
                    <a:pt x="735" y="208"/>
                  </a:lnTo>
                  <a:lnTo>
                    <a:pt x="738" y="191"/>
                  </a:lnTo>
                  <a:lnTo>
                    <a:pt x="732" y="200"/>
                  </a:lnTo>
                  <a:lnTo>
                    <a:pt x="732" y="212"/>
                  </a:lnTo>
                  <a:lnTo>
                    <a:pt x="722" y="209"/>
                  </a:lnTo>
                  <a:lnTo>
                    <a:pt x="731" y="215"/>
                  </a:lnTo>
                  <a:lnTo>
                    <a:pt x="727" y="233"/>
                  </a:lnTo>
                  <a:lnTo>
                    <a:pt x="731" y="234"/>
                  </a:lnTo>
                  <a:lnTo>
                    <a:pt x="731" y="241"/>
                  </a:lnTo>
                  <a:lnTo>
                    <a:pt x="728" y="260"/>
                  </a:lnTo>
                  <a:lnTo>
                    <a:pt x="715" y="274"/>
                  </a:lnTo>
                  <a:lnTo>
                    <a:pt x="697" y="280"/>
                  </a:lnTo>
                  <a:lnTo>
                    <a:pt x="684" y="291"/>
                  </a:lnTo>
                  <a:lnTo>
                    <a:pt x="675" y="292"/>
                  </a:lnTo>
                  <a:lnTo>
                    <a:pt x="665" y="299"/>
                  </a:lnTo>
                  <a:lnTo>
                    <a:pt x="662" y="305"/>
                  </a:lnTo>
                  <a:lnTo>
                    <a:pt x="641" y="317"/>
                  </a:lnTo>
                  <a:lnTo>
                    <a:pt x="630" y="327"/>
                  </a:lnTo>
                  <a:lnTo>
                    <a:pt x="620" y="338"/>
                  </a:lnTo>
                  <a:lnTo>
                    <a:pt x="614" y="351"/>
                  </a:lnTo>
                  <a:lnTo>
                    <a:pt x="614" y="365"/>
                  </a:lnTo>
                  <a:lnTo>
                    <a:pt x="616" y="381"/>
                  </a:lnTo>
                  <a:lnTo>
                    <a:pt x="620" y="394"/>
                  </a:lnTo>
                  <a:lnTo>
                    <a:pt x="619" y="403"/>
                  </a:lnTo>
                  <a:lnTo>
                    <a:pt x="622" y="425"/>
                  </a:lnTo>
                  <a:lnTo>
                    <a:pt x="620" y="437"/>
                  </a:lnTo>
                  <a:lnTo>
                    <a:pt x="617" y="445"/>
                  </a:lnTo>
                  <a:lnTo>
                    <a:pt x="611" y="457"/>
                  </a:lnTo>
                  <a:lnTo>
                    <a:pt x="606" y="459"/>
                  </a:lnTo>
                  <a:lnTo>
                    <a:pt x="599" y="457"/>
                  </a:lnTo>
                  <a:lnTo>
                    <a:pt x="597" y="448"/>
                  </a:lnTo>
                  <a:lnTo>
                    <a:pt x="592" y="444"/>
                  </a:lnTo>
                  <a:lnTo>
                    <a:pt x="586" y="428"/>
                  </a:lnTo>
                  <a:lnTo>
                    <a:pt x="582" y="413"/>
                  </a:lnTo>
                  <a:lnTo>
                    <a:pt x="580" y="405"/>
                  </a:lnTo>
                  <a:lnTo>
                    <a:pt x="586" y="393"/>
                  </a:lnTo>
                  <a:lnTo>
                    <a:pt x="584" y="383"/>
                  </a:lnTo>
                  <a:lnTo>
                    <a:pt x="574" y="366"/>
                  </a:lnTo>
                  <a:lnTo>
                    <a:pt x="569" y="363"/>
                  </a:lnTo>
                  <a:lnTo>
                    <a:pt x="551" y="372"/>
                  </a:lnTo>
                  <a:lnTo>
                    <a:pt x="548" y="371"/>
                  </a:lnTo>
                  <a:lnTo>
                    <a:pt x="543" y="363"/>
                  </a:lnTo>
                  <a:lnTo>
                    <a:pt x="534" y="357"/>
                  </a:lnTo>
                  <a:lnTo>
                    <a:pt x="514" y="360"/>
                  </a:lnTo>
                  <a:lnTo>
                    <a:pt x="501" y="358"/>
                  </a:lnTo>
                  <a:lnTo>
                    <a:pt x="488" y="360"/>
                  </a:lnTo>
                  <a:lnTo>
                    <a:pt x="481" y="363"/>
                  </a:lnTo>
                  <a:lnTo>
                    <a:pt x="483" y="368"/>
                  </a:lnTo>
                  <a:lnTo>
                    <a:pt x="480" y="375"/>
                  </a:lnTo>
                  <a:lnTo>
                    <a:pt x="483" y="379"/>
                  </a:lnTo>
                  <a:lnTo>
                    <a:pt x="480" y="381"/>
                  </a:lnTo>
                  <a:lnTo>
                    <a:pt x="474" y="379"/>
                  </a:lnTo>
                  <a:lnTo>
                    <a:pt x="467" y="383"/>
                  </a:lnTo>
                  <a:lnTo>
                    <a:pt x="456" y="382"/>
                  </a:lnTo>
                  <a:lnTo>
                    <a:pt x="446" y="371"/>
                  </a:lnTo>
                  <a:lnTo>
                    <a:pt x="431" y="374"/>
                  </a:lnTo>
                  <a:lnTo>
                    <a:pt x="420" y="369"/>
                  </a:lnTo>
                  <a:lnTo>
                    <a:pt x="410" y="371"/>
                  </a:lnTo>
                  <a:lnTo>
                    <a:pt x="395" y="375"/>
                  </a:lnTo>
                  <a:lnTo>
                    <a:pt x="377" y="389"/>
                  </a:lnTo>
                  <a:lnTo>
                    <a:pt x="360" y="397"/>
                  </a:lnTo>
                  <a:lnTo>
                    <a:pt x="349" y="406"/>
                  </a:lnTo>
                  <a:lnTo>
                    <a:pt x="343" y="415"/>
                  </a:lnTo>
                  <a:lnTo>
                    <a:pt x="340" y="428"/>
                  </a:lnTo>
                  <a:lnTo>
                    <a:pt x="339" y="437"/>
                  </a:lnTo>
                  <a:lnTo>
                    <a:pt x="340" y="444"/>
                  </a:lnTo>
                  <a:lnTo>
                    <a:pt x="334" y="445"/>
                  </a:lnTo>
                  <a:lnTo>
                    <a:pt x="323" y="440"/>
                  </a:lnTo>
                  <a:lnTo>
                    <a:pt x="312" y="434"/>
                  </a:lnTo>
                  <a:lnTo>
                    <a:pt x="309" y="425"/>
                  </a:lnTo>
                  <a:lnTo>
                    <a:pt x="309" y="412"/>
                  </a:lnTo>
                  <a:lnTo>
                    <a:pt x="301" y="402"/>
                  </a:lnTo>
                  <a:lnTo>
                    <a:pt x="299" y="390"/>
                  </a:lnTo>
                  <a:lnTo>
                    <a:pt x="294" y="377"/>
                  </a:lnTo>
                  <a:lnTo>
                    <a:pt x="284" y="369"/>
                  </a:lnTo>
                  <a:lnTo>
                    <a:pt x="271" y="370"/>
                  </a:lnTo>
                  <a:lnTo>
                    <a:pt x="257" y="385"/>
                  </a:lnTo>
                  <a:lnTo>
                    <a:pt x="245" y="380"/>
                  </a:lnTo>
                  <a:lnTo>
                    <a:pt x="238" y="374"/>
                  </a:lnTo>
                  <a:lnTo>
                    <a:pt x="237" y="363"/>
                  </a:lnTo>
                  <a:lnTo>
                    <a:pt x="235" y="353"/>
                  </a:lnTo>
                  <a:lnTo>
                    <a:pt x="228" y="345"/>
                  </a:lnTo>
                  <a:lnTo>
                    <a:pt x="221" y="339"/>
                  </a:lnTo>
                  <a:lnTo>
                    <a:pt x="218" y="332"/>
                  </a:lnTo>
                  <a:lnTo>
                    <a:pt x="189" y="332"/>
                  </a:lnTo>
                  <a:lnTo>
                    <a:pt x="187" y="340"/>
                  </a:lnTo>
                  <a:lnTo>
                    <a:pt x="175" y="340"/>
                  </a:lnTo>
                  <a:lnTo>
                    <a:pt x="143" y="340"/>
                  </a:lnTo>
                  <a:lnTo>
                    <a:pt x="110" y="326"/>
                  </a:lnTo>
                  <a:lnTo>
                    <a:pt x="89" y="317"/>
                  </a:lnTo>
                  <a:lnTo>
                    <a:pt x="92" y="314"/>
                  </a:lnTo>
                  <a:lnTo>
                    <a:pt x="71" y="316"/>
                  </a:lnTo>
                  <a:lnTo>
                    <a:pt x="52" y="317"/>
                  </a:lnTo>
                  <a:lnTo>
                    <a:pt x="53" y="308"/>
                  </a:lnTo>
                  <a:lnTo>
                    <a:pt x="47" y="297"/>
                  </a:lnTo>
                  <a:lnTo>
                    <a:pt x="41" y="294"/>
                  </a:lnTo>
                  <a:lnTo>
                    <a:pt x="41" y="289"/>
                  </a:lnTo>
                  <a:lnTo>
                    <a:pt x="32" y="288"/>
                  </a:lnTo>
                  <a:lnTo>
                    <a:pt x="29" y="283"/>
                  </a:lnTo>
                  <a:lnTo>
                    <a:pt x="15" y="281"/>
                  </a:lnTo>
                  <a:lnTo>
                    <a:pt x="12" y="277"/>
                  </a:lnTo>
                  <a:lnTo>
                    <a:pt x="15" y="267"/>
                  </a:lnTo>
                  <a:lnTo>
                    <a:pt x="7" y="248"/>
                  </a:lnTo>
                  <a:lnTo>
                    <a:pt x="6" y="222"/>
                  </a:lnTo>
                  <a:lnTo>
                    <a:pt x="8" y="217"/>
                  </a:lnTo>
                  <a:lnTo>
                    <a:pt x="4" y="211"/>
                  </a:lnTo>
                  <a:lnTo>
                    <a:pt x="0" y="195"/>
                  </a:lnTo>
                  <a:lnTo>
                    <a:pt x="5" y="180"/>
                  </a:lnTo>
                  <a:lnTo>
                    <a:pt x="3" y="169"/>
                  </a:lnTo>
                  <a:lnTo>
                    <a:pt x="14" y="154"/>
                  </a:lnTo>
                  <a:lnTo>
                    <a:pt x="22" y="138"/>
                  </a:lnTo>
                  <a:lnTo>
                    <a:pt x="26" y="123"/>
                  </a:lnTo>
                  <a:lnTo>
                    <a:pt x="42" y="106"/>
                  </a:lnTo>
                  <a:lnTo>
                    <a:pt x="54" y="88"/>
                  </a:lnTo>
                  <a:lnTo>
                    <a:pt x="66" y="71"/>
                  </a:lnTo>
                  <a:lnTo>
                    <a:pt x="78" y="46"/>
                  </a:lnTo>
                  <a:lnTo>
                    <a:pt x="84" y="31"/>
                  </a:lnTo>
                  <a:lnTo>
                    <a:pt x="85" y="23"/>
                  </a:lnTo>
                  <a:lnTo>
                    <a:pt x="89" y="18"/>
                  </a:lnTo>
                  <a:lnTo>
                    <a:pt x="106" y="25"/>
                  </a:lnTo>
                  <a:lnTo>
                    <a:pt x="103" y="43"/>
                  </a:lnTo>
                  <a:lnTo>
                    <a:pt x="109" y="37"/>
                  </a:lnTo>
                  <a:lnTo>
                    <a:pt x="117" y="23"/>
                  </a:lnTo>
                  <a:lnTo>
                    <a:pt x="122" y="7"/>
                  </a:lnTo>
                  <a:lnTo>
                    <a:pt x="163" y="7"/>
                  </a:lnTo>
                  <a:lnTo>
                    <a:pt x="207" y="7"/>
                  </a:lnTo>
                  <a:lnTo>
                    <a:pt x="221" y="7"/>
                  </a:lnTo>
                  <a:lnTo>
                    <a:pt x="266" y="7"/>
                  </a:lnTo>
                  <a:lnTo>
                    <a:pt x="309" y="7"/>
                  </a:lnTo>
                  <a:lnTo>
                    <a:pt x="354" y="7"/>
                  </a:lnTo>
                  <a:lnTo>
                    <a:pt x="397" y="7"/>
                  </a:lnTo>
                  <a:lnTo>
                    <a:pt x="447" y="7"/>
                  </a:lnTo>
                  <a:lnTo>
                    <a:pt x="497" y="7"/>
                  </a:lnTo>
                  <a:lnTo>
                    <a:pt x="528" y="7"/>
                  </a:lnTo>
                  <a:lnTo>
                    <a:pt x="531" y="0"/>
                  </a:lnTo>
                  <a:lnTo>
                    <a:pt x="537" y="0"/>
                  </a:lnTo>
                  <a:lnTo>
                    <a:pt x="534" y="10"/>
                  </a:lnTo>
                  <a:lnTo>
                    <a:pt x="537" y="13"/>
                  </a:lnTo>
                  <a:lnTo>
                    <a:pt x="547" y="14"/>
                  </a:lnTo>
                  <a:lnTo>
                    <a:pt x="560" y="17"/>
                  </a:lnTo>
                  <a:lnTo>
                    <a:pt x="572" y="23"/>
                  </a:lnTo>
                  <a:lnTo>
                    <a:pt x="585" y="20"/>
                  </a:lnTo>
                  <a:lnTo>
                    <a:pt x="601" y="2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chemeClr val="bg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256" name="Freeform 249">
              <a:extLst>
                <a:ext uri="{FF2B5EF4-FFF2-40B4-BE49-F238E27FC236}">
                  <a16:creationId xmlns:a16="http://schemas.microsoft.com/office/drawing/2014/main" id="{1CF6FBA3-14D4-41E7-A49E-6A2F0207C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0243" y="2679646"/>
              <a:ext cx="68247" cy="34917"/>
            </a:xfrm>
            <a:custGeom>
              <a:avLst/>
              <a:gdLst>
                <a:gd name="T0" fmla="*/ 23 w 43"/>
                <a:gd name="T1" fmla="*/ 15 h 22"/>
                <a:gd name="T2" fmla="*/ 2 w 43"/>
                <a:gd name="T3" fmla="*/ 22 h 22"/>
                <a:gd name="T4" fmla="*/ 0 w 43"/>
                <a:gd name="T5" fmla="*/ 17 h 22"/>
                <a:gd name="T6" fmla="*/ 6 w 43"/>
                <a:gd name="T7" fmla="*/ 9 h 22"/>
                <a:gd name="T8" fmla="*/ 26 w 43"/>
                <a:gd name="T9" fmla="*/ 3 h 22"/>
                <a:gd name="T10" fmla="*/ 36 w 43"/>
                <a:gd name="T11" fmla="*/ 0 h 22"/>
                <a:gd name="T12" fmla="*/ 43 w 43"/>
                <a:gd name="T13" fmla="*/ 1 h 22"/>
                <a:gd name="T14" fmla="*/ 43 w 43"/>
                <a:gd name="T15" fmla="*/ 6 h 22"/>
                <a:gd name="T16" fmla="*/ 23 w 43"/>
                <a:gd name="T17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22">
                  <a:moveTo>
                    <a:pt x="23" y="15"/>
                  </a:moveTo>
                  <a:lnTo>
                    <a:pt x="2" y="22"/>
                  </a:lnTo>
                  <a:lnTo>
                    <a:pt x="0" y="17"/>
                  </a:lnTo>
                  <a:lnTo>
                    <a:pt x="6" y="9"/>
                  </a:lnTo>
                  <a:lnTo>
                    <a:pt x="26" y="3"/>
                  </a:lnTo>
                  <a:lnTo>
                    <a:pt x="36" y="0"/>
                  </a:lnTo>
                  <a:lnTo>
                    <a:pt x="43" y="1"/>
                  </a:lnTo>
                  <a:lnTo>
                    <a:pt x="43" y="6"/>
                  </a:lnTo>
                  <a:lnTo>
                    <a:pt x="23" y="15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57" name="Freeform 250">
              <a:extLst>
                <a:ext uri="{FF2B5EF4-FFF2-40B4-BE49-F238E27FC236}">
                  <a16:creationId xmlns:a16="http://schemas.microsoft.com/office/drawing/2014/main" id="{7470BB31-CA6C-4BA3-8035-49985F54A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2482" y="2612986"/>
              <a:ext cx="41266" cy="17458"/>
            </a:xfrm>
            <a:custGeom>
              <a:avLst/>
              <a:gdLst>
                <a:gd name="T0" fmla="*/ 19 w 26"/>
                <a:gd name="T1" fmla="*/ 8 h 11"/>
                <a:gd name="T2" fmla="*/ 7 w 26"/>
                <a:gd name="T3" fmla="*/ 11 h 11"/>
                <a:gd name="T4" fmla="*/ 3 w 26"/>
                <a:gd name="T5" fmla="*/ 7 h 11"/>
                <a:gd name="T6" fmla="*/ 0 w 26"/>
                <a:gd name="T7" fmla="*/ 3 h 11"/>
                <a:gd name="T8" fmla="*/ 17 w 26"/>
                <a:gd name="T9" fmla="*/ 0 h 11"/>
                <a:gd name="T10" fmla="*/ 26 w 26"/>
                <a:gd name="T11" fmla="*/ 1 h 11"/>
                <a:gd name="T12" fmla="*/ 19 w 26"/>
                <a:gd name="T13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1">
                  <a:moveTo>
                    <a:pt x="19" y="8"/>
                  </a:moveTo>
                  <a:lnTo>
                    <a:pt x="7" y="11"/>
                  </a:lnTo>
                  <a:lnTo>
                    <a:pt x="3" y="7"/>
                  </a:lnTo>
                  <a:lnTo>
                    <a:pt x="0" y="3"/>
                  </a:lnTo>
                  <a:lnTo>
                    <a:pt x="17" y="0"/>
                  </a:lnTo>
                  <a:lnTo>
                    <a:pt x="26" y="1"/>
                  </a:lnTo>
                  <a:lnTo>
                    <a:pt x="19" y="8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58" name="Freeform 251">
              <a:extLst>
                <a:ext uri="{FF2B5EF4-FFF2-40B4-BE49-F238E27FC236}">
                  <a16:creationId xmlns:a16="http://schemas.microsoft.com/office/drawing/2014/main" id="{BCF5E92A-61ED-4B51-9C20-9D803BDED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3114" y="2519345"/>
              <a:ext cx="60312" cy="22220"/>
            </a:xfrm>
            <a:custGeom>
              <a:avLst/>
              <a:gdLst>
                <a:gd name="T0" fmla="*/ 10 w 38"/>
                <a:gd name="T1" fmla="*/ 0 h 14"/>
                <a:gd name="T2" fmla="*/ 14 w 38"/>
                <a:gd name="T3" fmla="*/ 3 h 14"/>
                <a:gd name="T4" fmla="*/ 24 w 38"/>
                <a:gd name="T5" fmla="*/ 2 h 14"/>
                <a:gd name="T6" fmla="*/ 28 w 38"/>
                <a:gd name="T7" fmla="*/ 6 h 14"/>
                <a:gd name="T8" fmla="*/ 38 w 38"/>
                <a:gd name="T9" fmla="*/ 8 h 14"/>
                <a:gd name="T10" fmla="*/ 34 w 38"/>
                <a:gd name="T11" fmla="*/ 10 h 14"/>
                <a:gd name="T12" fmla="*/ 20 w 38"/>
                <a:gd name="T13" fmla="*/ 14 h 14"/>
                <a:gd name="T14" fmla="*/ 15 w 38"/>
                <a:gd name="T15" fmla="*/ 10 h 14"/>
                <a:gd name="T16" fmla="*/ 14 w 38"/>
                <a:gd name="T17" fmla="*/ 7 h 14"/>
                <a:gd name="T18" fmla="*/ 2 w 38"/>
                <a:gd name="T19" fmla="*/ 8 h 14"/>
                <a:gd name="T20" fmla="*/ 0 w 38"/>
                <a:gd name="T21" fmla="*/ 7 h 14"/>
                <a:gd name="T22" fmla="*/ 10 w 38"/>
                <a:gd name="T2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" h="14">
                  <a:moveTo>
                    <a:pt x="10" y="0"/>
                  </a:moveTo>
                  <a:lnTo>
                    <a:pt x="14" y="3"/>
                  </a:lnTo>
                  <a:lnTo>
                    <a:pt x="24" y="2"/>
                  </a:lnTo>
                  <a:lnTo>
                    <a:pt x="28" y="6"/>
                  </a:lnTo>
                  <a:lnTo>
                    <a:pt x="38" y="8"/>
                  </a:lnTo>
                  <a:lnTo>
                    <a:pt x="34" y="10"/>
                  </a:lnTo>
                  <a:lnTo>
                    <a:pt x="20" y="14"/>
                  </a:lnTo>
                  <a:lnTo>
                    <a:pt x="15" y="10"/>
                  </a:lnTo>
                  <a:lnTo>
                    <a:pt x="14" y="7"/>
                  </a:lnTo>
                  <a:lnTo>
                    <a:pt x="2" y="8"/>
                  </a:lnTo>
                  <a:lnTo>
                    <a:pt x="0" y="7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59" name="Freeform 252">
              <a:extLst>
                <a:ext uri="{FF2B5EF4-FFF2-40B4-BE49-F238E27FC236}">
                  <a16:creationId xmlns:a16="http://schemas.microsoft.com/office/drawing/2014/main" id="{4D2949C1-82B0-404F-B837-6A433E544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3923" y="2324127"/>
              <a:ext cx="977687" cy="455509"/>
            </a:xfrm>
            <a:custGeom>
              <a:avLst/>
              <a:gdLst>
                <a:gd name="T0" fmla="*/ 437 w 616"/>
                <a:gd name="T1" fmla="*/ 183 h 287"/>
                <a:gd name="T2" fmla="*/ 459 w 616"/>
                <a:gd name="T3" fmla="*/ 196 h 287"/>
                <a:gd name="T4" fmla="*/ 502 w 616"/>
                <a:gd name="T5" fmla="*/ 192 h 287"/>
                <a:gd name="T6" fmla="*/ 507 w 616"/>
                <a:gd name="T7" fmla="*/ 216 h 287"/>
                <a:gd name="T8" fmla="*/ 513 w 616"/>
                <a:gd name="T9" fmla="*/ 260 h 287"/>
                <a:gd name="T10" fmla="*/ 487 w 616"/>
                <a:gd name="T11" fmla="*/ 273 h 287"/>
                <a:gd name="T12" fmla="*/ 485 w 616"/>
                <a:gd name="T13" fmla="*/ 238 h 287"/>
                <a:gd name="T14" fmla="*/ 460 w 616"/>
                <a:gd name="T15" fmla="*/ 219 h 287"/>
                <a:gd name="T16" fmla="*/ 429 w 616"/>
                <a:gd name="T17" fmla="*/ 193 h 287"/>
                <a:gd name="T18" fmla="*/ 374 w 616"/>
                <a:gd name="T19" fmla="*/ 180 h 287"/>
                <a:gd name="T20" fmla="*/ 337 w 616"/>
                <a:gd name="T21" fmla="*/ 188 h 287"/>
                <a:gd name="T22" fmla="*/ 290 w 616"/>
                <a:gd name="T23" fmla="*/ 199 h 287"/>
                <a:gd name="T24" fmla="*/ 306 w 616"/>
                <a:gd name="T25" fmla="*/ 176 h 287"/>
                <a:gd name="T26" fmla="*/ 299 w 616"/>
                <a:gd name="T27" fmla="*/ 176 h 287"/>
                <a:gd name="T28" fmla="*/ 245 w 616"/>
                <a:gd name="T29" fmla="*/ 208 h 287"/>
                <a:gd name="T30" fmla="*/ 176 w 616"/>
                <a:gd name="T31" fmla="*/ 233 h 287"/>
                <a:gd name="T32" fmla="*/ 119 w 616"/>
                <a:gd name="T33" fmla="*/ 259 h 287"/>
                <a:gd name="T34" fmla="*/ 69 w 616"/>
                <a:gd name="T35" fmla="*/ 270 h 287"/>
                <a:gd name="T36" fmla="*/ 0 w 616"/>
                <a:gd name="T37" fmla="*/ 287 h 287"/>
                <a:gd name="T38" fmla="*/ 45 w 616"/>
                <a:gd name="T39" fmla="*/ 270 h 287"/>
                <a:gd name="T40" fmla="*/ 105 w 616"/>
                <a:gd name="T41" fmla="*/ 251 h 287"/>
                <a:gd name="T42" fmla="*/ 159 w 616"/>
                <a:gd name="T43" fmla="*/ 231 h 287"/>
                <a:gd name="T44" fmla="*/ 174 w 616"/>
                <a:gd name="T45" fmla="*/ 213 h 287"/>
                <a:gd name="T46" fmla="*/ 159 w 616"/>
                <a:gd name="T47" fmla="*/ 207 h 287"/>
                <a:gd name="T48" fmla="*/ 131 w 616"/>
                <a:gd name="T49" fmla="*/ 211 h 287"/>
                <a:gd name="T50" fmla="*/ 144 w 616"/>
                <a:gd name="T51" fmla="*/ 194 h 287"/>
                <a:gd name="T52" fmla="*/ 119 w 616"/>
                <a:gd name="T53" fmla="*/ 184 h 287"/>
                <a:gd name="T54" fmla="*/ 127 w 616"/>
                <a:gd name="T55" fmla="*/ 162 h 287"/>
                <a:gd name="T56" fmla="*/ 182 w 616"/>
                <a:gd name="T57" fmla="*/ 134 h 287"/>
                <a:gd name="T58" fmla="*/ 221 w 616"/>
                <a:gd name="T59" fmla="*/ 128 h 287"/>
                <a:gd name="T60" fmla="*/ 253 w 616"/>
                <a:gd name="T61" fmla="*/ 116 h 287"/>
                <a:gd name="T62" fmla="*/ 259 w 616"/>
                <a:gd name="T63" fmla="*/ 107 h 287"/>
                <a:gd name="T64" fmla="*/ 226 w 616"/>
                <a:gd name="T65" fmla="*/ 110 h 287"/>
                <a:gd name="T66" fmla="*/ 196 w 616"/>
                <a:gd name="T67" fmla="*/ 101 h 287"/>
                <a:gd name="T68" fmla="*/ 259 w 616"/>
                <a:gd name="T69" fmla="*/ 76 h 287"/>
                <a:gd name="T70" fmla="*/ 284 w 616"/>
                <a:gd name="T71" fmla="*/ 85 h 287"/>
                <a:gd name="T72" fmla="*/ 283 w 616"/>
                <a:gd name="T73" fmla="*/ 59 h 287"/>
                <a:gd name="T74" fmla="*/ 290 w 616"/>
                <a:gd name="T75" fmla="*/ 39 h 287"/>
                <a:gd name="T76" fmla="*/ 353 w 616"/>
                <a:gd name="T77" fmla="*/ 24 h 287"/>
                <a:gd name="T78" fmla="*/ 424 w 616"/>
                <a:gd name="T79" fmla="*/ 7 h 287"/>
                <a:gd name="T80" fmla="*/ 477 w 616"/>
                <a:gd name="T81" fmla="*/ 3 h 287"/>
                <a:gd name="T82" fmla="*/ 504 w 616"/>
                <a:gd name="T83" fmla="*/ 8 h 287"/>
                <a:gd name="T84" fmla="*/ 527 w 616"/>
                <a:gd name="T85" fmla="*/ 13 h 287"/>
                <a:gd name="T86" fmla="*/ 573 w 616"/>
                <a:gd name="T87" fmla="*/ 21 h 287"/>
                <a:gd name="T88" fmla="*/ 616 w 616"/>
                <a:gd name="T89" fmla="*/ 25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16" h="287">
                  <a:moveTo>
                    <a:pt x="616" y="25"/>
                  </a:moveTo>
                  <a:lnTo>
                    <a:pt x="543" y="86"/>
                  </a:lnTo>
                  <a:lnTo>
                    <a:pt x="437" y="183"/>
                  </a:lnTo>
                  <a:lnTo>
                    <a:pt x="450" y="184"/>
                  </a:lnTo>
                  <a:lnTo>
                    <a:pt x="458" y="188"/>
                  </a:lnTo>
                  <a:lnTo>
                    <a:pt x="459" y="196"/>
                  </a:lnTo>
                  <a:lnTo>
                    <a:pt x="460" y="208"/>
                  </a:lnTo>
                  <a:lnTo>
                    <a:pt x="483" y="197"/>
                  </a:lnTo>
                  <a:lnTo>
                    <a:pt x="502" y="192"/>
                  </a:lnTo>
                  <a:lnTo>
                    <a:pt x="500" y="201"/>
                  </a:lnTo>
                  <a:lnTo>
                    <a:pt x="503" y="208"/>
                  </a:lnTo>
                  <a:lnTo>
                    <a:pt x="507" y="216"/>
                  </a:lnTo>
                  <a:lnTo>
                    <a:pt x="504" y="228"/>
                  </a:lnTo>
                  <a:lnTo>
                    <a:pt x="500" y="249"/>
                  </a:lnTo>
                  <a:lnTo>
                    <a:pt x="513" y="260"/>
                  </a:lnTo>
                  <a:lnTo>
                    <a:pt x="504" y="271"/>
                  </a:lnTo>
                  <a:lnTo>
                    <a:pt x="489" y="280"/>
                  </a:lnTo>
                  <a:lnTo>
                    <a:pt x="487" y="273"/>
                  </a:lnTo>
                  <a:lnTo>
                    <a:pt x="480" y="267"/>
                  </a:lnTo>
                  <a:lnTo>
                    <a:pt x="490" y="252"/>
                  </a:lnTo>
                  <a:lnTo>
                    <a:pt x="485" y="238"/>
                  </a:lnTo>
                  <a:lnTo>
                    <a:pt x="493" y="221"/>
                  </a:lnTo>
                  <a:lnTo>
                    <a:pt x="481" y="220"/>
                  </a:lnTo>
                  <a:lnTo>
                    <a:pt x="460" y="219"/>
                  </a:lnTo>
                  <a:lnTo>
                    <a:pt x="448" y="214"/>
                  </a:lnTo>
                  <a:lnTo>
                    <a:pt x="439" y="196"/>
                  </a:lnTo>
                  <a:lnTo>
                    <a:pt x="429" y="193"/>
                  </a:lnTo>
                  <a:lnTo>
                    <a:pt x="412" y="187"/>
                  </a:lnTo>
                  <a:lnTo>
                    <a:pt x="392" y="188"/>
                  </a:lnTo>
                  <a:lnTo>
                    <a:pt x="374" y="180"/>
                  </a:lnTo>
                  <a:lnTo>
                    <a:pt x="366" y="173"/>
                  </a:lnTo>
                  <a:lnTo>
                    <a:pt x="348" y="176"/>
                  </a:lnTo>
                  <a:lnTo>
                    <a:pt x="337" y="188"/>
                  </a:lnTo>
                  <a:lnTo>
                    <a:pt x="328" y="190"/>
                  </a:lnTo>
                  <a:lnTo>
                    <a:pt x="309" y="193"/>
                  </a:lnTo>
                  <a:lnTo>
                    <a:pt x="290" y="199"/>
                  </a:lnTo>
                  <a:lnTo>
                    <a:pt x="272" y="203"/>
                  </a:lnTo>
                  <a:lnTo>
                    <a:pt x="281" y="193"/>
                  </a:lnTo>
                  <a:lnTo>
                    <a:pt x="306" y="176"/>
                  </a:lnTo>
                  <a:lnTo>
                    <a:pt x="326" y="170"/>
                  </a:lnTo>
                  <a:lnTo>
                    <a:pt x="328" y="166"/>
                  </a:lnTo>
                  <a:lnTo>
                    <a:pt x="299" y="176"/>
                  </a:lnTo>
                  <a:lnTo>
                    <a:pt x="278" y="187"/>
                  </a:lnTo>
                  <a:lnTo>
                    <a:pt x="245" y="199"/>
                  </a:lnTo>
                  <a:lnTo>
                    <a:pt x="245" y="208"/>
                  </a:lnTo>
                  <a:lnTo>
                    <a:pt x="219" y="221"/>
                  </a:lnTo>
                  <a:lnTo>
                    <a:pt x="196" y="228"/>
                  </a:lnTo>
                  <a:lnTo>
                    <a:pt x="176" y="233"/>
                  </a:lnTo>
                  <a:lnTo>
                    <a:pt x="164" y="242"/>
                  </a:lnTo>
                  <a:lnTo>
                    <a:pt x="133" y="250"/>
                  </a:lnTo>
                  <a:lnTo>
                    <a:pt x="119" y="259"/>
                  </a:lnTo>
                  <a:lnTo>
                    <a:pt x="95" y="267"/>
                  </a:lnTo>
                  <a:lnTo>
                    <a:pt x="87" y="265"/>
                  </a:lnTo>
                  <a:lnTo>
                    <a:pt x="69" y="270"/>
                  </a:lnTo>
                  <a:lnTo>
                    <a:pt x="48" y="276"/>
                  </a:lnTo>
                  <a:lnTo>
                    <a:pt x="30" y="282"/>
                  </a:lnTo>
                  <a:lnTo>
                    <a:pt x="0" y="287"/>
                  </a:lnTo>
                  <a:lnTo>
                    <a:pt x="2" y="285"/>
                  </a:lnTo>
                  <a:lnTo>
                    <a:pt x="26" y="276"/>
                  </a:lnTo>
                  <a:lnTo>
                    <a:pt x="45" y="270"/>
                  </a:lnTo>
                  <a:lnTo>
                    <a:pt x="71" y="261"/>
                  </a:lnTo>
                  <a:lnTo>
                    <a:pt x="90" y="259"/>
                  </a:lnTo>
                  <a:lnTo>
                    <a:pt x="105" y="251"/>
                  </a:lnTo>
                  <a:lnTo>
                    <a:pt x="136" y="241"/>
                  </a:lnTo>
                  <a:lnTo>
                    <a:pt x="142" y="237"/>
                  </a:lnTo>
                  <a:lnTo>
                    <a:pt x="159" y="231"/>
                  </a:lnTo>
                  <a:lnTo>
                    <a:pt x="176" y="218"/>
                  </a:lnTo>
                  <a:lnTo>
                    <a:pt x="195" y="208"/>
                  </a:lnTo>
                  <a:lnTo>
                    <a:pt x="174" y="213"/>
                  </a:lnTo>
                  <a:lnTo>
                    <a:pt x="173" y="209"/>
                  </a:lnTo>
                  <a:lnTo>
                    <a:pt x="158" y="216"/>
                  </a:lnTo>
                  <a:lnTo>
                    <a:pt x="159" y="207"/>
                  </a:lnTo>
                  <a:lnTo>
                    <a:pt x="148" y="213"/>
                  </a:lnTo>
                  <a:lnTo>
                    <a:pt x="154" y="205"/>
                  </a:lnTo>
                  <a:lnTo>
                    <a:pt x="131" y="211"/>
                  </a:lnTo>
                  <a:lnTo>
                    <a:pt x="123" y="211"/>
                  </a:lnTo>
                  <a:lnTo>
                    <a:pt x="134" y="201"/>
                  </a:lnTo>
                  <a:lnTo>
                    <a:pt x="144" y="194"/>
                  </a:lnTo>
                  <a:lnTo>
                    <a:pt x="143" y="188"/>
                  </a:lnTo>
                  <a:lnTo>
                    <a:pt x="122" y="192"/>
                  </a:lnTo>
                  <a:lnTo>
                    <a:pt x="119" y="184"/>
                  </a:lnTo>
                  <a:lnTo>
                    <a:pt x="116" y="179"/>
                  </a:lnTo>
                  <a:lnTo>
                    <a:pt x="128" y="170"/>
                  </a:lnTo>
                  <a:lnTo>
                    <a:pt x="127" y="162"/>
                  </a:lnTo>
                  <a:lnTo>
                    <a:pt x="144" y="153"/>
                  </a:lnTo>
                  <a:lnTo>
                    <a:pt x="167" y="142"/>
                  </a:lnTo>
                  <a:lnTo>
                    <a:pt x="182" y="134"/>
                  </a:lnTo>
                  <a:lnTo>
                    <a:pt x="195" y="133"/>
                  </a:lnTo>
                  <a:lnTo>
                    <a:pt x="200" y="136"/>
                  </a:lnTo>
                  <a:lnTo>
                    <a:pt x="221" y="128"/>
                  </a:lnTo>
                  <a:lnTo>
                    <a:pt x="228" y="129"/>
                  </a:lnTo>
                  <a:lnTo>
                    <a:pt x="245" y="123"/>
                  </a:lnTo>
                  <a:lnTo>
                    <a:pt x="253" y="116"/>
                  </a:lnTo>
                  <a:lnTo>
                    <a:pt x="249" y="113"/>
                  </a:lnTo>
                  <a:lnTo>
                    <a:pt x="267" y="106"/>
                  </a:lnTo>
                  <a:lnTo>
                    <a:pt x="259" y="107"/>
                  </a:lnTo>
                  <a:lnTo>
                    <a:pt x="240" y="110"/>
                  </a:lnTo>
                  <a:lnTo>
                    <a:pt x="232" y="114"/>
                  </a:lnTo>
                  <a:lnTo>
                    <a:pt x="226" y="110"/>
                  </a:lnTo>
                  <a:lnTo>
                    <a:pt x="206" y="112"/>
                  </a:lnTo>
                  <a:lnTo>
                    <a:pt x="192" y="108"/>
                  </a:lnTo>
                  <a:lnTo>
                    <a:pt x="196" y="101"/>
                  </a:lnTo>
                  <a:lnTo>
                    <a:pt x="193" y="92"/>
                  </a:lnTo>
                  <a:lnTo>
                    <a:pt x="220" y="85"/>
                  </a:lnTo>
                  <a:lnTo>
                    <a:pt x="259" y="76"/>
                  </a:lnTo>
                  <a:lnTo>
                    <a:pt x="270" y="76"/>
                  </a:lnTo>
                  <a:lnTo>
                    <a:pt x="257" y="85"/>
                  </a:lnTo>
                  <a:lnTo>
                    <a:pt x="284" y="85"/>
                  </a:lnTo>
                  <a:lnTo>
                    <a:pt x="288" y="74"/>
                  </a:lnTo>
                  <a:lnTo>
                    <a:pt x="281" y="68"/>
                  </a:lnTo>
                  <a:lnTo>
                    <a:pt x="283" y="59"/>
                  </a:lnTo>
                  <a:lnTo>
                    <a:pt x="281" y="53"/>
                  </a:lnTo>
                  <a:lnTo>
                    <a:pt x="271" y="48"/>
                  </a:lnTo>
                  <a:lnTo>
                    <a:pt x="290" y="39"/>
                  </a:lnTo>
                  <a:lnTo>
                    <a:pt x="313" y="39"/>
                  </a:lnTo>
                  <a:lnTo>
                    <a:pt x="339" y="31"/>
                  </a:lnTo>
                  <a:lnTo>
                    <a:pt x="353" y="24"/>
                  </a:lnTo>
                  <a:lnTo>
                    <a:pt x="376" y="16"/>
                  </a:lnTo>
                  <a:lnTo>
                    <a:pt x="390" y="14"/>
                  </a:lnTo>
                  <a:lnTo>
                    <a:pt x="424" y="7"/>
                  </a:lnTo>
                  <a:lnTo>
                    <a:pt x="433" y="8"/>
                  </a:lnTo>
                  <a:lnTo>
                    <a:pt x="464" y="0"/>
                  </a:lnTo>
                  <a:lnTo>
                    <a:pt x="477" y="3"/>
                  </a:lnTo>
                  <a:lnTo>
                    <a:pt x="476" y="10"/>
                  </a:lnTo>
                  <a:lnTo>
                    <a:pt x="485" y="8"/>
                  </a:lnTo>
                  <a:lnTo>
                    <a:pt x="504" y="8"/>
                  </a:lnTo>
                  <a:lnTo>
                    <a:pt x="499" y="12"/>
                  </a:lnTo>
                  <a:lnTo>
                    <a:pt x="513" y="14"/>
                  </a:lnTo>
                  <a:lnTo>
                    <a:pt x="527" y="13"/>
                  </a:lnTo>
                  <a:lnTo>
                    <a:pt x="546" y="18"/>
                  </a:lnTo>
                  <a:lnTo>
                    <a:pt x="567" y="19"/>
                  </a:lnTo>
                  <a:lnTo>
                    <a:pt x="573" y="21"/>
                  </a:lnTo>
                  <a:lnTo>
                    <a:pt x="593" y="19"/>
                  </a:lnTo>
                  <a:lnTo>
                    <a:pt x="605" y="24"/>
                  </a:lnTo>
                  <a:lnTo>
                    <a:pt x="616" y="25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60" name="Freeform 253">
              <a:extLst>
                <a:ext uri="{FF2B5EF4-FFF2-40B4-BE49-F238E27FC236}">
                  <a16:creationId xmlns:a16="http://schemas.microsoft.com/office/drawing/2014/main" id="{653D1F19-792D-420B-9612-E016A1106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7049" y="4238218"/>
              <a:ext cx="77770" cy="111100"/>
            </a:xfrm>
            <a:custGeom>
              <a:avLst/>
              <a:gdLst>
                <a:gd name="T0" fmla="*/ 0 w 49"/>
                <a:gd name="T1" fmla="*/ 65 h 70"/>
                <a:gd name="T2" fmla="*/ 4 w 49"/>
                <a:gd name="T3" fmla="*/ 57 h 70"/>
                <a:gd name="T4" fmla="*/ 6 w 49"/>
                <a:gd name="T5" fmla="*/ 48 h 70"/>
                <a:gd name="T6" fmla="*/ 9 w 49"/>
                <a:gd name="T7" fmla="*/ 40 h 70"/>
                <a:gd name="T8" fmla="*/ 3 w 49"/>
                <a:gd name="T9" fmla="*/ 29 h 70"/>
                <a:gd name="T10" fmla="*/ 2 w 49"/>
                <a:gd name="T11" fmla="*/ 16 h 70"/>
                <a:gd name="T12" fmla="*/ 11 w 49"/>
                <a:gd name="T13" fmla="*/ 0 h 70"/>
                <a:gd name="T14" fmla="*/ 17 w 49"/>
                <a:gd name="T15" fmla="*/ 1 h 70"/>
                <a:gd name="T16" fmla="*/ 29 w 49"/>
                <a:gd name="T17" fmla="*/ 6 h 70"/>
                <a:gd name="T18" fmla="*/ 47 w 49"/>
                <a:gd name="T19" fmla="*/ 22 h 70"/>
                <a:gd name="T20" fmla="*/ 49 w 49"/>
                <a:gd name="T21" fmla="*/ 30 h 70"/>
                <a:gd name="T22" fmla="*/ 38 w 49"/>
                <a:gd name="T23" fmla="*/ 47 h 70"/>
                <a:gd name="T24" fmla="*/ 33 w 49"/>
                <a:gd name="T25" fmla="*/ 61 h 70"/>
                <a:gd name="T26" fmla="*/ 27 w 49"/>
                <a:gd name="T27" fmla="*/ 69 h 70"/>
                <a:gd name="T28" fmla="*/ 18 w 49"/>
                <a:gd name="T29" fmla="*/ 70 h 70"/>
                <a:gd name="T30" fmla="*/ 16 w 49"/>
                <a:gd name="T31" fmla="*/ 64 h 70"/>
                <a:gd name="T32" fmla="*/ 13 w 49"/>
                <a:gd name="T33" fmla="*/ 64 h 70"/>
                <a:gd name="T34" fmla="*/ 7 w 49"/>
                <a:gd name="T35" fmla="*/ 69 h 70"/>
                <a:gd name="T36" fmla="*/ 0 w 49"/>
                <a:gd name="T37" fmla="*/ 65 h 70"/>
                <a:gd name="T38" fmla="*/ 0 w 49"/>
                <a:gd name="T39" fmla="*/ 6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70">
                  <a:moveTo>
                    <a:pt x="0" y="65"/>
                  </a:moveTo>
                  <a:lnTo>
                    <a:pt x="4" y="57"/>
                  </a:lnTo>
                  <a:lnTo>
                    <a:pt x="6" y="48"/>
                  </a:lnTo>
                  <a:lnTo>
                    <a:pt x="9" y="40"/>
                  </a:lnTo>
                  <a:lnTo>
                    <a:pt x="3" y="29"/>
                  </a:lnTo>
                  <a:lnTo>
                    <a:pt x="2" y="16"/>
                  </a:lnTo>
                  <a:lnTo>
                    <a:pt x="11" y="0"/>
                  </a:lnTo>
                  <a:lnTo>
                    <a:pt x="17" y="1"/>
                  </a:lnTo>
                  <a:lnTo>
                    <a:pt x="29" y="6"/>
                  </a:lnTo>
                  <a:lnTo>
                    <a:pt x="47" y="22"/>
                  </a:lnTo>
                  <a:lnTo>
                    <a:pt x="49" y="30"/>
                  </a:lnTo>
                  <a:lnTo>
                    <a:pt x="38" y="47"/>
                  </a:lnTo>
                  <a:lnTo>
                    <a:pt x="33" y="61"/>
                  </a:lnTo>
                  <a:lnTo>
                    <a:pt x="27" y="69"/>
                  </a:lnTo>
                  <a:lnTo>
                    <a:pt x="18" y="70"/>
                  </a:lnTo>
                  <a:lnTo>
                    <a:pt x="16" y="64"/>
                  </a:lnTo>
                  <a:lnTo>
                    <a:pt x="13" y="64"/>
                  </a:lnTo>
                  <a:lnTo>
                    <a:pt x="7" y="69"/>
                  </a:lnTo>
                  <a:lnTo>
                    <a:pt x="0" y="65"/>
                  </a:lnTo>
                  <a:lnTo>
                    <a:pt x="0" y="65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61" name="Freeform 254">
              <a:extLst>
                <a:ext uri="{FF2B5EF4-FFF2-40B4-BE49-F238E27FC236}">
                  <a16:creationId xmlns:a16="http://schemas.microsoft.com/office/drawing/2014/main" id="{A92DE099-9A48-43A9-BE22-ED4AFA3593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5498" y="4030301"/>
              <a:ext cx="4761" cy="4761"/>
            </a:xfrm>
            <a:custGeom>
              <a:avLst/>
              <a:gdLst>
                <a:gd name="T0" fmla="*/ 3 w 3"/>
                <a:gd name="T1" fmla="*/ 3 h 3"/>
                <a:gd name="T2" fmla="*/ 2 w 3"/>
                <a:gd name="T3" fmla="*/ 3 h 3"/>
                <a:gd name="T4" fmla="*/ 0 w 3"/>
                <a:gd name="T5" fmla="*/ 1 h 3"/>
                <a:gd name="T6" fmla="*/ 0 w 3"/>
                <a:gd name="T7" fmla="*/ 0 h 3"/>
                <a:gd name="T8" fmla="*/ 1 w 3"/>
                <a:gd name="T9" fmla="*/ 1 h 3"/>
                <a:gd name="T10" fmla="*/ 2 w 3"/>
                <a:gd name="T11" fmla="*/ 2 h 3"/>
                <a:gd name="T12" fmla="*/ 3 w 3"/>
                <a:gd name="T13" fmla="*/ 3 h 3"/>
                <a:gd name="T14" fmla="*/ 3 w 3"/>
                <a:gd name="T15" fmla="*/ 3 h 3"/>
                <a:gd name="T16" fmla="*/ 3 w 3"/>
                <a:gd name="T1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lnTo>
                    <a:pt x="2" y="3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2" y="2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62" name="Freeform 255">
              <a:extLst>
                <a:ext uri="{FF2B5EF4-FFF2-40B4-BE49-F238E27FC236}">
                  <a16:creationId xmlns:a16="http://schemas.microsoft.com/office/drawing/2014/main" id="{CE33D322-CA04-4449-9786-E1F153A22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5523" y="3619233"/>
              <a:ext cx="3174" cy="12697"/>
            </a:xfrm>
            <a:custGeom>
              <a:avLst/>
              <a:gdLst>
                <a:gd name="T0" fmla="*/ 0 w 2"/>
                <a:gd name="T1" fmla="*/ 0 h 8"/>
                <a:gd name="T2" fmla="*/ 1 w 2"/>
                <a:gd name="T3" fmla="*/ 0 h 8"/>
                <a:gd name="T4" fmla="*/ 1 w 2"/>
                <a:gd name="T5" fmla="*/ 0 h 8"/>
                <a:gd name="T6" fmla="*/ 2 w 2"/>
                <a:gd name="T7" fmla="*/ 2 h 8"/>
                <a:gd name="T8" fmla="*/ 2 w 2"/>
                <a:gd name="T9" fmla="*/ 3 h 8"/>
                <a:gd name="T10" fmla="*/ 2 w 2"/>
                <a:gd name="T11" fmla="*/ 5 h 8"/>
                <a:gd name="T12" fmla="*/ 2 w 2"/>
                <a:gd name="T13" fmla="*/ 7 h 8"/>
                <a:gd name="T14" fmla="*/ 2 w 2"/>
                <a:gd name="T15" fmla="*/ 8 h 8"/>
                <a:gd name="T16" fmla="*/ 2 w 2"/>
                <a:gd name="T17" fmla="*/ 7 h 8"/>
                <a:gd name="T18" fmla="*/ 0 w 2"/>
                <a:gd name="T19" fmla="*/ 5 h 8"/>
                <a:gd name="T20" fmla="*/ 0 w 2"/>
                <a:gd name="T21" fmla="*/ 3 h 8"/>
                <a:gd name="T22" fmla="*/ 0 w 2"/>
                <a:gd name="T23" fmla="*/ 2 h 8"/>
                <a:gd name="T24" fmla="*/ 0 w 2"/>
                <a:gd name="T25" fmla="*/ 0 h 8"/>
                <a:gd name="T26" fmla="*/ 0 w 2"/>
                <a:gd name="T27" fmla="*/ 0 h 8"/>
                <a:gd name="T28" fmla="*/ 0 w 2"/>
                <a:gd name="T2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" h="8">
                  <a:moveTo>
                    <a:pt x="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2" y="2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7"/>
                  </a:lnTo>
                  <a:lnTo>
                    <a:pt x="2" y="8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63" name="Freeform 256">
              <a:extLst>
                <a:ext uri="{FF2B5EF4-FFF2-40B4-BE49-F238E27FC236}">
                  <a16:creationId xmlns:a16="http://schemas.microsoft.com/office/drawing/2014/main" id="{A339FC0E-7D56-41C1-BD0F-21E6AF600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5003" y="3433537"/>
              <a:ext cx="3174" cy="3174"/>
            </a:xfrm>
            <a:custGeom>
              <a:avLst/>
              <a:gdLst>
                <a:gd name="T0" fmla="*/ 2 w 2"/>
                <a:gd name="T1" fmla="*/ 0 h 2"/>
                <a:gd name="T2" fmla="*/ 2 w 2"/>
                <a:gd name="T3" fmla="*/ 0 h 2"/>
                <a:gd name="T4" fmla="*/ 2 w 2"/>
                <a:gd name="T5" fmla="*/ 0 h 2"/>
                <a:gd name="T6" fmla="*/ 2 w 2"/>
                <a:gd name="T7" fmla="*/ 1 h 2"/>
                <a:gd name="T8" fmla="*/ 0 w 2"/>
                <a:gd name="T9" fmla="*/ 2 h 2"/>
                <a:gd name="T10" fmla="*/ 0 w 2"/>
                <a:gd name="T11" fmla="*/ 2 h 2"/>
                <a:gd name="T12" fmla="*/ 1 w 2"/>
                <a:gd name="T13" fmla="*/ 1 h 2"/>
                <a:gd name="T14" fmla="*/ 1 w 2"/>
                <a:gd name="T15" fmla="*/ 1 h 2"/>
                <a:gd name="T16" fmla="*/ 2 w 2"/>
                <a:gd name="T17" fmla="*/ 0 h 2"/>
                <a:gd name="T18" fmla="*/ 2 w 2"/>
                <a:gd name="T19" fmla="*/ 0 h 2"/>
                <a:gd name="T20" fmla="*/ 2 w 2"/>
                <a:gd name="T21" fmla="*/ 0 h 2"/>
                <a:gd name="T22" fmla="*/ 2 w 2"/>
                <a:gd name="T2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64" name="Freeform 257">
              <a:extLst>
                <a:ext uri="{FF2B5EF4-FFF2-40B4-BE49-F238E27FC236}">
                  <a16:creationId xmlns:a16="http://schemas.microsoft.com/office/drawing/2014/main" id="{480ABBF1-7B61-4ABD-AE16-EBB025E88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306" y="4036650"/>
              <a:ext cx="9523" cy="11110"/>
            </a:xfrm>
            <a:custGeom>
              <a:avLst/>
              <a:gdLst>
                <a:gd name="T0" fmla="*/ 6 w 6"/>
                <a:gd name="T1" fmla="*/ 7 h 7"/>
                <a:gd name="T2" fmla="*/ 5 w 6"/>
                <a:gd name="T3" fmla="*/ 7 h 7"/>
                <a:gd name="T4" fmla="*/ 4 w 6"/>
                <a:gd name="T5" fmla="*/ 6 h 7"/>
                <a:gd name="T6" fmla="*/ 3 w 6"/>
                <a:gd name="T7" fmla="*/ 5 h 7"/>
                <a:gd name="T8" fmla="*/ 3 w 6"/>
                <a:gd name="T9" fmla="*/ 5 h 7"/>
                <a:gd name="T10" fmla="*/ 2 w 6"/>
                <a:gd name="T11" fmla="*/ 4 h 7"/>
                <a:gd name="T12" fmla="*/ 1 w 6"/>
                <a:gd name="T13" fmla="*/ 4 h 7"/>
                <a:gd name="T14" fmla="*/ 0 w 6"/>
                <a:gd name="T15" fmla="*/ 2 h 7"/>
                <a:gd name="T16" fmla="*/ 0 w 6"/>
                <a:gd name="T17" fmla="*/ 2 h 7"/>
                <a:gd name="T18" fmla="*/ 0 w 6"/>
                <a:gd name="T19" fmla="*/ 0 h 7"/>
                <a:gd name="T20" fmla="*/ 2 w 6"/>
                <a:gd name="T21" fmla="*/ 1 h 7"/>
                <a:gd name="T22" fmla="*/ 2 w 6"/>
                <a:gd name="T23" fmla="*/ 2 h 7"/>
                <a:gd name="T24" fmla="*/ 3 w 6"/>
                <a:gd name="T25" fmla="*/ 4 h 7"/>
                <a:gd name="T26" fmla="*/ 5 w 6"/>
                <a:gd name="T27" fmla="*/ 5 h 7"/>
                <a:gd name="T28" fmla="*/ 5 w 6"/>
                <a:gd name="T29" fmla="*/ 5 h 7"/>
                <a:gd name="T30" fmla="*/ 6 w 6"/>
                <a:gd name="T31" fmla="*/ 7 h 7"/>
                <a:gd name="T32" fmla="*/ 6 w 6"/>
                <a:gd name="T33" fmla="*/ 7 h 7"/>
                <a:gd name="T34" fmla="*/ 6 w 6"/>
                <a:gd name="T3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" h="7">
                  <a:moveTo>
                    <a:pt x="6" y="7"/>
                  </a:moveTo>
                  <a:lnTo>
                    <a:pt x="5" y="7"/>
                  </a:lnTo>
                  <a:lnTo>
                    <a:pt x="4" y="6"/>
                  </a:lnTo>
                  <a:lnTo>
                    <a:pt x="3" y="5"/>
                  </a:lnTo>
                  <a:lnTo>
                    <a:pt x="3" y="5"/>
                  </a:lnTo>
                  <a:lnTo>
                    <a:pt x="2" y="4"/>
                  </a:lnTo>
                  <a:lnTo>
                    <a:pt x="1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1"/>
                  </a:lnTo>
                  <a:lnTo>
                    <a:pt x="2" y="2"/>
                  </a:lnTo>
                  <a:lnTo>
                    <a:pt x="3" y="4"/>
                  </a:lnTo>
                  <a:lnTo>
                    <a:pt x="5" y="5"/>
                  </a:lnTo>
                  <a:lnTo>
                    <a:pt x="5" y="5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65" name="Freeform 258">
              <a:extLst>
                <a:ext uri="{FF2B5EF4-FFF2-40B4-BE49-F238E27FC236}">
                  <a16:creationId xmlns:a16="http://schemas.microsoft.com/office/drawing/2014/main" id="{3291E09C-A14E-4009-9494-91AD2A90C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6159" y="3827148"/>
              <a:ext cx="7935" cy="1587"/>
            </a:xfrm>
            <a:custGeom>
              <a:avLst/>
              <a:gdLst>
                <a:gd name="T0" fmla="*/ 1 w 5"/>
                <a:gd name="T1" fmla="*/ 0 h 1"/>
                <a:gd name="T2" fmla="*/ 2 w 5"/>
                <a:gd name="T3" fmla="*/ 1 h 1"/>
                <a:gd name="T4" fmla="*/ 3 w 5"/>
                <a:gd name="T5" fmla="*/ 0 h 1"/>
                <a:gd name="T6" fmla="*/ 3 w 5"/>
                <a:gd name="T7" fmla="*/ 0 h 1"/>
                <a:gd name="T8" fmla="*/ 5 w 5"/>
                <a:gd name="T9" fmla="*/ 0 h 1"/>
                <a:gd name="T10" fmla="*/ 5 w 5"/>
                <a:gd name="T11" fmla="*/ 0 h 1"/>
                <a:gd name="T12" fmla="*/ 5 w 5"/>
                <a:gd name="T13" fmla="*/ 1 h 1"/>
                <a:gd name="T14" fmla="*/ 4 w 5"/>
                <a:gd name="T15" fmla="*/ 1 h 1"/>
                <a:gd name="T16" fmla="*/ 3 w 5"/>
                <a:gd name="T17" fmla="*/ 1 h 1"/>
                <a:gd name="T18" fmla="*/ 3 w 5"/>
                <a:gd name="T19" fmla="*/ 1 h 1"/>
                <a:gd name="T20" fmla="*/ 0 w 5"/>
                <a:gd name="T21" fmla="*/ 1 h 1"/>
                <a:gd name="T22" fmla="*/ 1 w 5"/>
                <a:gd name="T2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2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66" name="Freeform 259">
              <a:extLst>
                <a:ext uri="{FF2B5EF4-FFF2-40B4-BE49-F238E27FC236}">
                  <a16:creationId xmlns:a16="http://schemas.microsoft.com/office/drawing/2014/main" id="{F18E8092-C656-4BFF-9E16-7A38F569E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1077" y="3816038"/>
              <a:ext cx="4761" cy="1587"/>
            </a:xfrm>
            <a:custGeom>
              <a:avLst/>
              <a:gdLst>
                <a:gd name="T0" fmla="*/ 3 w 3"/>
                <a:gd name="T1" fmla="*/ 0 h 1"/>
                <a:gd name="T2" fmla="*/ 0 w 3"/>
                <a:gd name="T3" fmla="*/ 1 h 1"/>
                <a:gd name="T4" fmla="*/ 1 w 3"/>
                <a:gd name="T5" fmla="*/ 0 h 1"/>
                <a:gd name="T6" fmla="*/ 3 w 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67" name="Freeform 260">
              <a:extLst>
                <a:ext uri="{FF2B5EF4-FFF2-40B4-BE49-F238E27FC236}">
                  <a16:creationId xmlns:a16="http://schemas.microsoft.com/office/drawing/2014/main" id="{E5CFF465-350E-4196-A0F5-F5D75C4A6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7426" y="3814450"/>
              <a:ext cx="3174" cy="3174"/>
            </a:xfrm>
            <a:custGeom>
              <a:avLst/>
              <a:gdLst>
                <a:gd name="T0" fmla="*/ 1 w 2"/>
                <a:gd name="T1" fmla="*/ 2 h 2"/>
                <a:gd name="T2" fmla="*/ 0 w 2"/>
                <a:gd name="T3" fmla="*/ 1 h 2"/>
                <a:gd name="T4" fmla="*/ 2 w 2"/>
                <a:gd name="T5" fmla="*/ 0 h 2"/>
                <a:gd name="T6" fmla="*/ 2 w 2"/>
                <a:gd name="T7" fmla="*/ 1 h 2"/>
                <a:gd name="T8" fmla="*/ 1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2" y="1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68" name="Freeform 261">
              <a:extLst>
                <a:ext uri="{FF2B5EF4-FFF2-40B4-BE49-F238E27FC236}">
                  <a16:creationId xmlns:a16="http://schemas.microsoft.com/office/drawing/2014/main" id="{71B8A9B3-12D8-41CA-A863-2531F0692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0011" y="3352594"/>
              <a:ext cx="6349" cy="3174"/>
            </a:xfrm>
            <a:custGeom>
              <a:avLst/>
              <a:gdLst>
                <a:gd name="T0" fmla="*/ 3 w 4"/>
                <a:gd name="T1" fmla="*/ 0 h 2"/>
                <a:gd name="T2" fmla="*/ 3 w 4"/>
                <a:gd name="T3" fmla="*/ 1 h 2"/>
                <a:gd name="T4" fmla="*/ 4 w 4"/>
                <a:gd name="T5" fmla="*/ 2 h 2"/>
                <a:gd name="T6" fmla="*/ 3 w 4"/>
                <a:gd name="T7" fmla="*/ 2 h 2"/>
                <a:gd name="T8" fmla="*/ 2 w 4"/>
                <a:gd name="T9" fmla="*/ 2 h 2"/>
                <a:gd name="T10" fmla="*/ 1 w 4"/>
                <a:gd name="T11" fmla="*/ 2 h 2"/>
                <a:gd name="T12" fmla="*/ 0 w 4"/>
                <a:gd name="T13" fmla="*/ 1 h 2"/>
                <a:gd name="T14" fmla="*/ 0 w 4"/>
                <a:gd name="T15" fmla="*/ 0 h 2"/>
                <a:gd name="T16" fmla="*/ 1 w 4"/>
                <a:gd name="T17" fmla="*/ 0 h 2"/>
                <a:gd name="T18" fmla="*/ 2 w 4"/>
                <a:gd name="T19" fmla="*/ 0 h 2"/>
                <a:gd name="T20" fmla="*/ 3 w 4"/>
                <a:gd name="T2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2">
                  <a:moveTo>
                    <a:pt x="3" y="0"/>
                  </a:moveTo>
                  <a:lnTo>
                    <a:pt x="3" y="1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69" name="Freeform 262">
              <a:extLst>
                <a:ext uri="{FF2B5EF4-FFF2-40B4-BE49-F238E27FC236}">
                  <a16:creationId xmlns:a16="http://schemas.microsoft.com/office/drawing/2014/main" id="{9E74B0E0-184B-4CE1-B511-AA028967D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0332" y="3349419"/>
              <a:ext cx="36504" cy="15872"/>
            </a:xfrm>
            <a:custGeom>
              <a:avLst/>
              <a:gdLst>
                <a:gd name="T0" fmla="*/ 23 w 23"/>
                <a:gd name="T1" fmla="*/ 4 h 10"/>
                <a:gd name="T2" fmla="*/ 23 w 23"/>
                <a:gd name="T3" fmla="*/ 4 h 10"/>
                <a:gd name="T4" fmla="*/ 22 w 23"/>
                <a:gd name="T5" fmla="*/ 4 h 10"/>
                <a:gd name="T6" fmla="*/ 22 w 23"/>
                <a:gd name="T7" fmla="*/ 6 h 10"/>
                <a:gd name="T8" fmla="*/ 21 w 23"/>
                <a:gd name="T9" fmla="*/ 7 h 10"/>
                <a:gd name="T10" fmla="*/ 21 w 23"/>
                <a:gd name="T11" fmla="*/ 7 h 10"/>
                <a:gd name="T12" fmla="*/ 20 w 23"/>
                <a:gd name="T13" fmla="*/ 7 h 10"/>
                <a:gd name="T14" fmla="*/ 18 w 23"/>
                <a:gd name="T15" fmla="*/ 8 h 10"/>
                <a:gd name="T16" fmla="*/ 18 w 23"/>
                <a:gd name="T17" fmla="*/ 8 h 10"/>
                <a:gd name="T18" fmla="*/ 16 w 23"/>
                <a:gd name="T19" fmla="*/ 9 h 10"/>
                <a:gd name="T20" fmla="*/ 15 w 23"/>
                <a:gd name="T21" fmla="*/ 9 h 10"/>
                <a:gd name="T22" fmla="*/ 14 w 23"/>
                <a:gd name="T23" fmla="*/ 9 h 10"/>
                <a:gd name="T24" fmla="*/ 12 w 23"/>
                <a:gd name="T25" fmla="*/ 10 h 10"/>
                <a:gd name="T26" fmla="*/ 12 w 23"/>
                <a:gd name="T27" fmla="*/ 10 h 10"/>
                <a:gd name="T28" fmla="*/ 11 w 23"/>
                <a:gd name="T29" fmla="*/ 10 h 10"/>
                <a:gd name="T30" fmla="*/ 11 w 23"/>
                <a:gd name="T31" fmla="*/ 10 h 10"/>
                <a:gd name="T32" fmla="*/ 9 w 23"/>
                <a:gd name="T33" fmla="*/ 9 h 10"/>
                <a:gd name="T34" fmla="*/ 9 w 23"/>
                <a:gd name="T35" fmla="*/ 10 h 10"/>
                <a:gd name="T36" fmla="*/ 7 w 23"/>
                <a:gd name="T37" fmla="*/ 10 h 10"/>
                <a:gd name="T38" fmla="*/ 6 w 23"/>
                <a:gd name="T39" fmla="*/ 9 h 10"/>
                <a:gd name="T40" fmla="*/ 4 w 23"/>
                <a:gd name="T41" fmla="*/ 9 h 10"/>
                <a:gd name="T42" fmla="*/ 3 w 23"/>
                <a:gd name="T43" fmla="*/ 8 h 10"/>
                <a:gd name="T44" fmla="*/ 2 w 23"/>
                <a:gd name="T45" fmla="*/ 6 h 10"/>
                <a:gd name="T46" fmla="*/ 1 w 23"/>
                <a:gd name="T47" fmla="*/ 5 h 10"/>
                <a:gd name="T48" fmla="*/ 1 w 23"/>
                <a:gd name="T49" fmla="*/ 3 h 10"/>
                <a:gd name="T50" fmla="*/ 0 w 23"/>
                <a:gd name="T51" fmla="*/ 2 h 10"/>
                <a:gd name="T52" fmla="*/ 1 w 23"/>
                <a:gd name="T53" fmla="*/ 1 h 10"/>
                <a:gd name="T54" fmla="*/ 2 w 23"/>
                <a:gd name="T55" fmla="*/ 2 h 10"/>
                <a:gd name="T56" fmla="*/ 3 w 23"/>
                <a:gd name="T57" fmla="*/ 2 h 10"/>
                <a:gd name="T58" fmla="*/ 4 w 23"/>
                <a:gd name="T59" fmla="*/ 1 h 10"/>
                <a:gd name="T60" fmla="*/ 4 w 23"/>
                <a:gd name="T61" fmla="*/ 0 h 10"/>
                <a:gd name="T62" fmla="*/ 5 w 23"/>
                <a:gd name="T63" fmla="*/ 0 h 10"/>
                <a:gd name="T64" fmla="*/ 5 w 23"/>
                <a:gd name="T65" fmla="*/ 0 h 10"/>
                <a:gd name="T66" fmla="*/ 6 w 23"/>
                <a:gd name="T67" fmla="*/ 0 h 10"/>
                <a:gd name="T68" fmla="*/ 7 w 23"/>
                <a:gd name="T69" fmla="*/ 0 h 10"/>
                <a:gd name="T70" fmla="*/ 7 w 23"/>
                <a:gd name="T71" fmla="*/ 1 h 10"/>
                <a:gd name="T72" fmla="*/ 8 w 23"/>
                <a:gd name="T73" fmla="*/ 1 h 10"/>
                <a:gd name="T74" fmla="*/ 9 w 23"/>
                <a:gd name="T75" fmla="*/ 2 h 10"/>
                <a:gd name="T76" fmla="*/ 10 w 23"/>
                <a:gd name="T77" fmla="*/ 2 h 10"/>
                <a:gd name="T78" fmla="*/ 12 w 23"/>
                <a:gd name="T79" fmla="*/ 1 h 10"/>
                <a:gd name="T80" fmla="*/ 13 w 23"/>
                <a:gd name="T81" fmla="*/ 1 h 10"/>
                <a:gd name="T82" fmla="*/ 14 w 23"/>
                <a:gd name="T83" fmla="*/ 0 h 10"/>
                <a:gd name="T84" fmla="*/ 15 w 23"/>
                <a:gd name="T85" fmla="*/ 1 h 10"/>
                <a:gd name="T86" fmla="*/ 16 w 23"/>
                <a:gd name="T87" fmla="*/ 1 h 10"/>
                <a:gd name="T88" fmla="*/ 17 w 23"/>
                <a:gd name="T89" fmla="*/ 0 h 10"/>
                <a:gd name="T90" fmla="*/ 18 w 23"/>
                <a:gd name="T91" fmla="*/ 0 h 10"/>
                <a:gd name="T92" fmla="*/ 18 w 23"/>
                <a:gd name="T93" fmla="*/ 1 h 10"/>
                <a:gd name="T94" fmla="*/ 18 w 23"/>
                <a:gd name="T95" fmla="*/ 3 h 10"/>
                <a:gd name="T96" fmla="*/ 20 w 23"/>
                <a:gd name="T97" fmla="*/ 3 h 10"/>
                <a:gd name="T98" fmla="*/ 21 w 23"/>
                <a:gd name="T99" fmla="*/ 3 h 10"/>
                <a:gd name="T100" fmla="*/ 21 w 23"/>
                <a:gd name="T101" fmla="*/ 3 h 10"/>
                <a:gd name="T102" fmla="*/ 23 w 23"/>
                <a:gd name="T103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" h="10">
                  <a:moveTo>
                    <a:pt x="23" y="4"/>
                  </a:moveTo>
                  <a:lnTo>
                    <a:pt x="23" y="4"/>
                  </a:lnTo>
                  <a:lnTo>
                    <a:pt x="22" y="4"/>
                  </a:lnTo>
                  <a:lnTo>
                    <a:pt x="22" y="6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0" y="7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6" y="9"/>
                  </a:lnTo>
                  <a:lnTo>
                    <a:pt x="15" y="9"/>
                  </a:lnTo>
                  <a:lnTo>
                    <a:pt x="14" y="9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1" y="10"/>
                  </a:lnTo>
                  <a:lnTo>
                    <a:pt x="11" y="10"/>
                  </a:lnTo>
                  <a:lnTo>
                    <a:pt x="9" y="9"/>
                  </a:lnTo>
                  <a:lnTo>
                    <a:pt x="9" y="10"/>
                  </a:lnTo>
                  <a:lnTo>
                    <a:pt x="7" y="10"/>
                  </a:lnTo>
                  <a:lnTo>
                    <a:pt x="6" y="9"/>
                  </a:lnTo>
                  <a:lnTo>
                    <a:pt x="4" y="9"/>
                  </a:lnTo>
                  <a:lnTo>
                    <a:pt x="3" y="8"/>
                  </a:lnTo>
                  <a:lnTo>
                    <a:pt x="2" y="6"/>
                  </a:lnTo>
                  <a:lnTo>
                    <a:pt x="1" y="5"/>
                  </a:lnTo>
                  <a:lnTo>
                    <a:pt x="1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2"/>
                  </a:lnTo>
                  <a:lnTo>
                    <a:pt x="3" y="2"/>
                  </a:lnTo>
                  <a:lnTo>
                    <a:pt x="4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7" y="1"/>
                  </a:lnTo>
                  <a:lnTo>
                    <a:pt x="8" y="1"/>
                  </a:lnTo>
                  <a:lnTo>
                    <a:pt x="9" y="2"/>
                  </a:lnTo>
                  <a:lnTo>
                    <a:pt x="10" y="2"/>
                  </a:lnTo>
                  <a:lnTo>
                    <a:pt x="12" y="1"/>
                  </a:lnTo>
                  <a:lnTo>
                    <a:pt x="13" y="1"/>
                  </a:lnTo>
                  <a:lnTo>
                    <a:pt x="14" y="0"/>
                  </a:lnTo>
                  <a:lnTo>
                    <a:pt x="15" y="1"/>
                  </a:lnTo>
                  <a:lnTo>
                    <a:pt x="16" y="1"/>
                  </a:lnTo>
                  <a:lnTo>
                    <a:pt x="17" y="0"/>
                  </a:lnTo>
                  <a:lnTo>
                    <a:pt x="18" y="0"/>
                  </a:lnTo>
                  <a:lnTo>
                    <a:pt x="18" y="1"/>
                  </a:lnTo>
                  <a:lnTo>
                    <a:pt x="18" y="3"/>
                  </a:lnTo>
                  <a:lnTo>
                    <a:pt x="20" y="3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3" y="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70" name="Freeform 263">
              <a:extLst>
                <a:ext uri="{FF2B5EF4-FFF2-40B4-BE49-F238E27FC236}">
                  <a16:creationId xmlns:a16="http://schemas.microsoft.com/office/drawing/2014/main" id="{1D284ED9-5BB0-46D0-939D-24028F112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9105" y="5980896"/>
              <a:ext cx="4761" cy="3174"/>
            </a:xfrm>
            <a:custGeom>
              <a:avLst/>
              <a:gdLst>
                <a:gd name="T0" fmla="*/ 2 w 3"/>
                <a:gd name="T1" fmla="*/ 2 h 2"/>
                <a:gd name="T2" fmla="*/ 3 w 3"/>
                <a:gd name="T3" fmla="*/ 1 h 2"/>
                <a:gd name="T4" fmla="*/ 3 w 3"/>
                <a:gd name="T5" fmla="*/ 2 h 2"/>
                <a:gd name="T6" fmla="*/ 0 w 3"/>
                <a:gd name="T7" fmla="*/ 2 h 2"/>
                <a:gd name="T8" fmla="*/ 1 w 3"/>
                <a:gd name="T9" fmla="*/ 1 h 2"/>
                <a:gd name="T10" fmla="*/ 2 w 3"/>
                <a:gd name="T11" fmla="*/ 0 h 2"/>
                <a:gd name="T12" fmla="*/ 2 w 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lnTo>
                    <a:pt x="3" y="1"/>
                  </a:lnTo>
                  <a:lnTo>
                    <a:pt x="3" y="2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1270" cap="rnd">
              <a:solidFill>
                <a:schemeClr val="bg1">
                  <a:lumMod val="85000"/>
                  <a:alpha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71" name="Freeform 264">
              <a:extLst>
                <a:ext uri="{FF2B5EF4-FFF2-40B4-BE49-F238E27FC236}">
                  <a16:creationId xmlns:a16="http://schemas.microsoft.com/office/drawing/2014/main" id="{B9D5D594-A4F6-4A32-8FCD-7A7F7E2167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9105" y="5976134"/>
              <a:ext cx="3174" cy="4761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1 h 3"/>
                <a:gd name="T4" fmla="*/ 1 w 2"/>
                <a:gd name="T5" fmla="*/ 1 h 3"/>
                <a:gd name="T6" fmla="*/ 2 w 2"/>
                <a:gd name="T7" fmla="*/ 3 h 3"/>
                <a:gd name="T8" fmla="*/ 0 w 2"/>
                <a:gd name="T9" fmla="*/ 3 h 3"/>
                <a:gd name="T10" fmla="*/ 0 w 2"/>
                <a:gd name="T11" fmla="*/ 2 h 3"/>
                <a:gd name="T12" fmla="*/ 0 w 2"/>
                <a:gd name="T13" fmla="*/ 1 h 3"/>
                <a:gd name="T14" fmla="*/ 0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0" y="1"/>
                  </a:lnTo>
                  <a:lnTo>
                    <a:pt x="1" y="1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" cap="rnd">
              <a:solidFill>
                <a:schemeClr val="bg1">
                  <a:lumMod val="85000"/>
                  <a:alpha val="2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72" name="Freeform 265">
              <a:extLst>
                <a:ext uri="{FF2B5EF4-FFF2-40B4-BE49-F238E27FC236}">
                  <a16:creationId xmlns:a16="http://schemas.microsoft.com/office/drawing/2014/main" id="{3C4A561E-824A-47D1-9C78-936BB2419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3277" y="2578069"/>
              <a:ext cx="6349" cy="6349"/>
            </a:xfrm>
            <a:custGeom>
              <a:avLst/>
              <a:gdLst>
                <a:gd name="T0" fmla="*/ 1 w 4"/>
                <a:gd name="T1" fmla="*/ 0 h 4"/>
                <a:gd name="T2" fmla="*/ 2 w 4"/>
                <a:gd name="T3" fmla="*/ 1 h 4"/>
                <a:gd name="T4" fmla="*/ 3 w 4"/>
                <a:gd name="T5" fmla="*/ 1 h 4"/>
                <a:gd name="T6" fmla="*/ 4 w 4"/>
                <a:gd name="T7" fmla="*/ 2 h 4"/>
                <a:gd name="T8" fmla="*/ 4 w 4"/>
                <a:gd name="T9" fmla="*/ 2 h 4"/>
                <a:gd name="T10" fmla="*/ 4 w 4"/>
                <a:gd name="T11" fmla="*/ 3 h 4"/>
                <a:gd name="T12" fmla="*/ 4 w 4"/>
                <a:gd name="T13" fmla="*/ 4 h 4"/>
                <a:gd name="T14" fmla="*/ 2 w 4"/>
                <a:gd name="T15" fmla="*/ 3 h 4"/>
                <a:gd name="T16" fmla="*/ 2 w 4"/>
                <a:gd name="T17" fmla="*/ 2 h 4"/>
                <a:gd name="T18" fmla="*/ 1 w 4"/>
                <a:gd name="T19" fmla="*/ 1 h 4"/>
                <a:gd name="T20" fmla="*/ 0 w 4"/>
                <a:gd name="T21" fmla="*/ 0 h 4"/>
                <a:gd name="T22" fmla="*/ 1 w 4"/>
                <a:gd name="T2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4">
                  <a:moveTo>
                    <a:pt x="1" y="0"/>
                  </a:move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3"/>
                  </a:lnTo>
                  <a:lnTo>
                    <a:pt x="4" y="4"/>
                  </a:lnTo>
                  <a:lnTo>
                    <a:pt x="2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73" name="Freeform 266">
              <a:extLst>
                <a:ext uri="{FF2B5EF4-FFF2-40B4-BE49-F238E27FC236}">
                  <a16:creationId xmlns:a16="http://schemas.microsoft.com/office/drawing/2014/main" id="{BEB3143C-B4A7-4FB4-90FD-CAD14D68A7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4865" y="2570134"/>
              <a:ext cx="6349" cy="4761"/>
            </a:xfrm>
            <a:custGeom>
              <a:avLst/>
              <a:gdLst>
                <a:gd name="T0" fmla="*/ 1 w 4"/>
                <a:gd name="T1" fmla="*/ 1 h 3"/>
                <a:gd name="T2" fmla="*/ 4 w 4"/>
                <a:gd name="T3" fmla="*/ 1 h 3"/>
                <a:gd name="T4" fmla="*/ 4 w 4"/>
                <a:gd name="T5" fmla="*/ 1 h 3"/>
                <a:gd name="T6" fmla="*/ 4 w 4"/>
                <a:gd name="T7" fmla="*/ 3 h 3"/>
                <a:gd name="T8" fmla="*/ 4 w 4"/>
                <a:gd name="T9" fmla="*/ 3 h 3"/>
                <a:gd name="T10" fmla="*/ 2 w 4"/>
                <a:gd name="T11" fmla="*/ 1 h 3"/>
                <a:gd name="T12" fmla="*/ 1 w 4"/>
                <a:gd name="T13" fmla="*/ 1 h 3"/>
                <a:gd name="T14" fmla="*/ 0 w 4"/>
                <a:gd name="T15" fmla="*/ 0 h 3"/>
                <a:gd name="T16" fmla="*/ 1 w 4"/>
                <a:gd name="T1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">
                  <a:moveTo>
                    <a:pt x="1" y="1"/>
                  </a:moveTo>
                  <a:lnTo>
                    <a:pt x="4" y="1"/>
                  </a:lnTo>
                  <a:lnTo>
                    <a:pt x="4" y="1"/>
                  </a:lnTo>
                  <a:lnTo>
                    <a:pt x="4" y="3"/>
                  </a:lnTo>
                  <a:lnTo>
                    <a:pt x="4" y="3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74" name="Freeform 267">
              <a:extLst>
                <a:ext uri="{FF2B5EF4-FFF2-40B4-BE49-F238E27FC236}">
                  <a16:creationId xmlns:a16="http://schemas.microsoft.com/office/drawing/2014/main" id="{046024D9-3AD6-4D4C-87DF-34C711130D4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5342" y="2559024"/>
              <a:ext cx="14284" cy="11110"/>
            </a:xfrm>
            <a:custGeom>
              <a:avLst/>
              <a:gdLst>
                <a:gd name="T0" fmla="*/ 3 w 9"/>
                <a:gd name="T1" fmla="*/ 3 h 7"/>
                <a:gd name="T2" fmla="*/ 4 w 9"/>
                <a:gd name="T3" fmla="*/ 4 h 7"/>
                <a:gd name="T4" fmla="*/ 4 w 9"/>
                <a:gd name="T5" fmla="*/ 4 h 7"/>
                <a:gd name="T6" fmla="*/ 4 w 9"/>
                <a:gd name="T7" fmla="*/ 5 h 7"/>
                <a:gd name="T8" fmla="*/ 3 w 9"/>
                <a:gd name="T9" fmla="*/ 5 h 7"/>
                <a:gd name="T10" fmla="*/ 3 w 9"/>
                <a:gd name="T11" fmla="*/ 5 h 7"/>
                <a:gd name="T12" fmla="*/ 1 w 9"/>
                <a:gd name="T13" fmla="*/ 5 h 7"/>
                <a:gd name="T14" fmla="*/ 0 w 9"/>
                <a:gd name="T15" fmla="*/ 5 h 7"/>
                <a:gd name="T16" fmla="*/ 0 w 9"/>
                <a:gd name="T17" fmla="*/ 3 h 7"/>
                <a:gd name="T18" fmla="*/ 2 w 9"/>
                <a:gd name="T19" fmla="*/ 3 h 7"/>
                <a:gd name="T20" fmla="*/ 2 w 9"/>
                <a:gd name="T21" fmla="*/ 3 h 7"/>
                <a:gd name="T22" fmla="*/ 3 w 9"/>
                <a:gd name="T23" fmla="*/ 3 h 7"/>
                <a:gd name="T24" fmla="*/ 2 w 9"/>
                <a:gd name="T25" fmla="*/ 2 h 7"/>
                <a:gd name="T26" fmla="*/ 3 w 9"/>
                <a:gd name="T27" fmla="*/ 0 h 7"/>
                <a:gd name="T28" fmla="*/ 4 w 9"/>
                <a:gd name="T29" fmla="*/ 0 h 7"/>
                <a:gd name="T30" fmla="*/ 5 w 9"/>
                <a:gd name="T31" fmla="*/ 2 h 7"/>
                <a:gd name="T32" fmla="*/ 5 w 9"/>
                <a:gd name="T33" fmla="*/ 2 h 7"/>
                <a:gd name="T34" fmla="*/ 7 w 9"/>
                <a:gd name="T35" fmla="*/ 3 h 7"/>
                <a:gd name="T36" fmla="*/ 8 w 9"/>
                <a:gd name="T37" fmla="*/ 5 h 7"/>
                <a:gd name="T38" fmla="*/ 9 w 9"/>
                <a:gd name="T39" fmla="*/ 5 h 7"/>
                <a:gd name="T40" fmla="*/ 9 w 9"/>
                <a:gd name="T41" fmla="*/ 7 h 7"/>
                <a:gd name="T42" fmla="*/ 7 w 9"/>
                <a:gd name="T43" fmla="*/ 5 h 7"/>
                <a:gd name="T44" fmla="*/ 7 w 9"/>
                <a:gd name="T45" fmla="*/ 5 h 7"/>
                <a:gd name="T46" fmla="*/ 6 w 9"/>
                <a:gd name="T47" fmla="*/ 5 h 7"/>
                <a:gd name="T48" fmla="*/ 6 w 9"/>
                <a:gd name="T49" fmla="*/ 4 h 7"/>
                <a:gd name="T50" fmla="*/ 5 w 9"/>
                <a:gd name="T51" fmla="*/ 3 h 7"/>
                <a:gd name="T52" fmla="*/ 4 w 9"/>
                <a:gd name="T53" fmla="*/ 3 h 7"/>
                <a:gd name="T54" fmla="*/ 3 w 9"/>
                <a:gd name="T5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" h="7">
                  <a:moveTo>
                    <a:pt x="3" y="3"/>
                  </a:moveTo>
                  <a:lnTo>
                    <a:pt x="4" y="4"/>
                  </a:lnTo>
                  <a:lnTo>
                    <a:pt x="4" y="4"/>
                  </a:lnTo>
                  <a:lnTo>
                    <a:pt x="4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3" y="3"/>
                  </a:lnTo>
                  <a:lnTo>
                    <a:pt x="2" y="2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2"/>
                  </a:lnTo>
                  <a:lnTo>
                    <a:pt x="5" y="2"/>
                  </a:lnTo>
                  <a:lnTo>
                    <a:pt x="7" y="3"/>
                  </a:lnTo>
                  <a:lnTo>
                    <a:pt x="8" y="5"/>
                  </a:lnTo>
                  <a:lnTo>
                    <a:pt x="9" y="5"/>
                  </a:lnTo>
                  <a:lnTo>
                    <a:pt x="9" y="7"/>
                  </a:lnTo>
                  <a:lnTo>
                    <a:pt x="7" y="5"/>
                  </a:lnTo>
                  <a:lnTo>
                    <a:pt x="7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  <a:lnTo>
                    <a:pt x="4" y="3"/>
                  </a:lnTo>
                  <a:lnTo>
                    <a:pt x="3" y="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75" name="Freeform 268">
              <a:extLst>
                <a:ext uri="{FF2B5EF4-FFF2-40B4-BE49-F238E27FC236}">
                  <a16:creationId xmlns:a16="http://schemas.microsoft.com/office/drawing/2014/main" id="{EBFC3937-D404-458F-9CFB-262B9ADC3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5974" y="2559024"/>
              <a:ext cx="3174" cy="3174"/>
            </a:xfrm>
            <a:custGeom>
              <a:avLst/>
              <a:gdLst>
                <a:gd name="T0" fmla="*/ 1 w 2"/>
                <a:gd name="T1" fmla="*/ 2 h 2"/>
                <a:gd name="T2" fmla="*/ 0 w 2"/>
                <a:gd name="T3" fmla="*/ 1 h 2"/>
                <a:gd name="T4" fmla="*/ 2 w 2"/>
                <a:gd name="T5" fmla="*/ 0 h 2"/>
                <a:gd name="T6" fmla="*/ 1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76" name="Freeform 269">
              <a:extLst>
                <a:ext uri="{FF2B5EF4-FFF2-40B4-BE49-F238E27FC236}">
                  <a16:creationId xmlns:a16="http://schemas.microsoft.com/office/drawing/2014/main" id="{368B099C-96FE-4C46-9341-4B16FBA507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1690" y="2559024"/>
              <a:ext cx="9523" cy="7935"/>
            </a:xfrm>
            <a:custGeom>
              <a:avLst/>
              <a:gdLst>
                <a:gd name="T0" fmla="*/ 3 w 6"/>
                <a:gd name="T1" fmla="*/ 3 h 5"/>
                <a:gd name="T2" fmla="*/ 2 w 6"/>
                <a:gd name="T3" fmla="*/ 2 h 5"/>
                <a:gd name="T4" fmla="*/ 1 w 6"/>
                <a:gd name="T5" fmla="*/ 2 h 5"/>
                <a:gd name="T6" fmla="*/ 0 w 6"/>
                <a:gd name="T7" fmla="*/ 0 h 5"/>
                <a:gd name="T8" fmla="*/ 1 w 6"/>
                <a:gd name="T9" fmla="*/ 0 h 5"/>
                <a:gd name="T10" fmla="*/ 2 w 6"/>
                <a:gd name="T11" fmla="*/ 0 h 5"/>
                <a:gd name="T12" fmla="*/ 3 w 6"/>
                <a:gd name="T13" fmla="*/ 0 h 5"/>
                <a:gd name="T14" fmla="*/ 5 w 6"/>
                <a:gd name="T15" fmla="*/ 1 h 5"/>
                <a:gd name="T16" fmla="*/ 5 w 6"/>
                <a:gd name="T17" fmla="*/ 2 h 5"/>
                <a:gd name="T18" fmla="*/ 5 w 6"/>
                <a:gd name="T19" fmla="*/ 2 h 5"/>
                <a:gd name="T20" fmla="*/ 6 w 6"/>
                <a:gd name="T21" fmla="*/ 3 h 5"/>
                <a:gd name="T22" fmla="*/ 6 w 6"/>
                <a:gd name="T23" fmla="*/ 3 h 5"/>
                <a:gd name="T24" fmla="*/ 6 w 6"/>
                <a:gd name="T25" fmla="*/ 5 h 5"/>
                <a:gd name="T26" fmla="*/ 3 w 6"/>
                <a:gd name="T2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" h="5">
                  <a:moveTo>
                    <a:pt x="3" y="3"/>
                  </a:moveTo>
                  <a:lnTo>
                    <a:pt x="2" y="2"/>
                  </a:lnTo>
                  <a:lnTo>
                    <a:pt x="1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5" y="1"/>
                  </a:lnTo>
                  <a:lnTo>
                    <a:pt x="5" y="2"/>
                  </a:lnTo>
                  <a:lnTo>
                    <a:pt x="5" y="2"/>
                  </a:lnTo>
                  <a:lnTo>
                    <a:pt x="6" y="3"/>
                  </a:lnTo>
                  <a:lnTo>
                    <a:pt x="6" y="3"/>
                  </a:lnTo>
                  <a:lnTo>
                    <a:pt x="6" y="5"/>
                  </a:lnTo>
                  <a:lnTo>
                    <a:pt x="3" y="3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77" name="Freeform 270">
              <a:extLst>
                <a:ext uri="{FF2B5EF4-FFF2-40B4-BE49-F238E27FC236}">
                  <a16:creationId xmlns:a16="http://schemas.microsoft.com/office/drawing/2014/main" id="{D75FF0DD-247B-49DA-9802-F53C50150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2800" y="2559024"/>
              <a:ext cx="3174" cy="3174"/>
            </a:xfrm>
            <a:custGeom>
              <a:avLst/>
              <a:gdLst>
                <a:gd name="T0" fmla="*/ 2 w 2"/>
                <a:gd name="T1" fmla="*/ 1 h 2"/>
                <a:gd name="T2" fmla="*/ 2 w 2"/>
                <a:gd name="T3" fmla="*/ 2 h 2"/>
                <a:gd name="T4" fmla="*/ 1 w 2"/>
                <a:gd name="T5" fmla="*/ 2 h 2"/>
                <a:gd name="T6" fmla="*/ 0 w 2"/>
                <a:gd name="T7" fmla="*/ 2 h 2"/>
                <a:gd name="T8" fmla="*/ 1 w 2"/>
                <a:gd name="T9" fmla="*/ 1 h 2"/>
                <a:gd name="T10" fmla="*/ 0 w 2"/>
                <a:gd name="T11" fmla="*/ 0 h 2"/>
                <a:gd name="T12" fmla="*/ 1 w 2"/>
                <a:gd name="T13" fmla="*/ 0 h 2"/>
                <a:gd name="T14" fmla="*/ 1 w 2"/>
                <a:gd name="T15" fmla="*/ 0 h 2"/>
                <a:gd name="T16" fmla="*/ 2 w 2"/>
                <a:gd name="T1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lnTo>
                    <a:pt x="2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78" name="Freeform 271">
              <a:extLst>
                <a:ext uri="{FF2B5EF4-FFF2-40B4-BE49-F238E27FC236}">
                  <a16:creationId xmlns:a16="http://schemas.microsoft.com/office/drawing/2014/main" id="{D82E13E9-2657-4C8D-9571-0F073E24C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1213" y="2557436"/>
              <a:ext cx="1587" cy="3174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2 h 2"/>
                <a:gd name="T4" fmla="*/ 0 w 1"/>
                <a:gd name="T5" fmla="*/ 1 h 2"/>
                <a:gd name="T6" fmla="*/ 0 w 1"/>
                <a:gd name="T7" fmla="*/ 0 h 2"/>
                <a:gd name="T8" fmla="*/ 0 w 1"/>
                <a:gd name="T9" fmla="*/ 1 h 2"/>
                <a:gd name="T10" fmla="*/ 1 w 1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79" name="Freeform 272">
              <a:extLst>
                <a:ext uri="{FF2B5EF4-FFF2-40B4-BE49-F238E27FC236}">
                  <a16:creationId xmlns:a16="http://schemas.microsoft.com/office/drawing/2014/main" id="{B5FA7223-CCDF-4EA0-97C9-8DE57A5AA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04036" y="4122355"/>
              <a:ext cx="3174" cy="4761"/>
            </a:xfrm>
            <a:custGeom>
              <a:avLst/>
              <a:gdLst>
                <a:gd name="T0" fmla="*/ 2 w 2"/>
                <a:gd name="T1" fmla="*/ 0 h 3"/>
                <a:gd name="T2" fmla="*/ 2 w 2"/>
                <a:gd name="T3" fmla="*/ 1 h 3"/>
                <a:gd name="T4" fmla="*/ 1 w 2"/>
                <a:gd name="T5" fmla="*/ 1 h 3"/>
                <a:gd name="T6" fmla="*/ 0 w 2"/>
                <a:gd name="T7" fmla="*/ 3 h 3"/>
                <a:gd name="T8" fmla="*/ 0 w 2"/>
                <a:gd name="T9" fmla="*/ 3 h 3"/>
                <a:gd name="T10" fmla="*/ 1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2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80" name="Freeform 273">
              <a:extLst>
                <a:ext uri="{FF2B5EF4-FFF2-40B4-BE49-F238E27FC236}">
                  <a16:creationId xmlns:a16="http://schemas.microsoft.com/office/drawing/2014/main" id="{BB41218E-B58B-4B86-AB69-6650D71029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4527" y="4041412"/>
              <a:ext cx="4761" cy="7935"/>
            </a:xfrm>
            <a:custGeom>
              <a:avLst/>
              <a:gdLst>
                <a:gd name="T0" fmla="*/ 2 w 3"/>
                <a:gd name="T1" fmla="*/ 4 h 5"/>
                <a:gd name="T2" fmla="*/ 1 w 3"/>
                <a:gd name="T3" fmla="*/ 5 h 5"/>
                <a:gd name="T4" fmla="*/ 0 w 3"/>
                <a:gd name="T5" fmla="*/ 5 h 5"/>
                <a:gd name="T6" fmla="*/ 0 w 3"/>
                <a:gd name="T7" fmla="*/ 3 h 5"/>
                <a:gd name="T8" fmla="*/ 1 w 3"/>
                <a:gd name="T9" fmla="*/ 2 h 5"/>
                <a:gd name="T10" fmla="*/ 2 w 3"/>
                <a:gd name="T11" fmla="*/ 0 h 5"/>
                <a:gd name="T12" fmla="*/ 2 w 3"/>
                <a:gd name="T13" fmla="*/ 0 h 5"/>
                <a:gd name="T14" fmla="*/ 3 w 3"/>
                <a:gd name="T15" fmla="*/ 1 h 5"/>
                <a:gd name="T16" fmla="*/ 2 w 3"/>
                <a:gd name="T17" fmla="*/ 3 h 5"/>
                <a:gd name="T18" fmla="*/ 2 w 3"/>
                <a:gd name="T1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5">
                  <a:moveTo>
                    <a:pt x="2" y="4"/>
                  </a:moveTo>
                  <a:lnTo>
                    <a:pt x="1" y="5"/>
                  </a:lnTo>
                  <a:lnTo>
                    <a:pt x="0" y="5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2" y="3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81" name="Freeform 274">
              <a:extLst>
                <a:ext uri="{FF2B5EF4-FFF2-40B4-BE49-F238E27FC236}">
                  <a16:creationId xmlns:a16="http://schemas.microsoft.com/office/drawing/2014/main" id="{7FE89E36-6B1F-45B0-8B62-09B80F323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6257" y="4284244"/>
              <a:ext cx="1587" cy="1587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82" name="Freeform 275">
              <a:extLst>
                <a:ext uri="{FF2B5EF4-FFF2-40B4-BE49-F238E27FC236}">
                  <a16:creationId xmlns:a16="http://schemas.microsoft.com/office/drawing/2014/main" id="{EEE3D44B-97D0-475A-A865-EA676B20FE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7992" y="3325611"/>
              <a:ext cx="6349" cy="4761"/>
            </a:xfrm>
            <a:custGeom>
              <a:avLst/>
              <a:gdLst>
                <a:gd name="T0" fmla="*/ 4 w 4"/>
                <a:gd name="T1" fmla="*/ 2 h 3"/>
                <a:gd name="T2" fmla="*/ 4 w 4"/>
                <a:gd name="T3" fmla="*/ 3 h 3"/>
                <a:gd name="T4" fmla="*/ 2 w 4"/>
                <a:gd name="T5" fmla="*/ 2 h 3"/>
                <a:gd name="T6" fmla="*/ 1 w 4"/>
                <a:gd name="T7" fmla="*/ 2 h 3"/>
                <a:gd name="T8" fmla="*/ 1 w 4"/>
                <a:gd name="T9" fmla="*/ 0 h 3"/>
                <a:gd name="T10" fmla="*/ 0 w 4"/>
                <a:gd name="T11" fmla="*/ 0 h 3"/>
                <a:gd name="T12" fmla="*/ 2 w 4"/>
                <a:gd name="T13" fmla="*/ 0 h 3"/>
                <a:gd name="T14" fmla="*/ 3 w 4"/>
                <a:gd name="T15" fmla="*/ 1 h 3"/>
                <a:gd name="T16" fmla="*/ 4 w 4"/>
                <a:gd name="T17" fmla="*/ 2 h 3"/>
                <a:gd name="T18" fmla="*/ 4 w 4"/>
                <a:gd name="T1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3">
                  <a:moveTo>
                    <a:pt x="4" y="2"/>
                  </a:moveTo>
                  <a:lnTo>
                    <a:pt x="4" y="3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83" name="Freeform 276">
              <a:extLst>
                <a:ext uri="{FF2B5EF4-FFF2-40B4-BE49-F238E27FC236}">
                  <a16:creationId xmlns:a16="http://schemas.microsoft.com/office/drawing/2014/main" id="{94AE2B5B-8FFD-471C-9FFE-FB983174D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4818" y="3322437"/>
              <a:ext cx="3174" cy="1587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1 h 1"/>
                <a:gd name="T4" fmla="*/ 0 w 2"/>
                <a:gd name="T5" fmla="*/ 0 h 1"/>
                <a:gd name="T6" fmla="*/ 1 w 2"/>
                <a:gd name="T7" fmla="*/ 0 h 1"/>
                <a:gd name="T8" fmla="*/ 2 w 2"/>
                <a:gd name="T9" fmla="*/ 1 h 1"/>
                <a:gd name="T10" fmla="*/ 1 w 2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84" name="Freeform 277">
              <a:extLst>
                <a:ext uri="{FF2B5EF4-FFF2-40B4-BE49-F238E27FC236}">
                  <a16:creationId xmlns:a16="http://schemas.microsoft.com/office/drawing/2014/main" id="{1AFD24D2-5DDC-4C95-B52D-21E89D9362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7872" y="5004805"/>
              <a:ext cx="4761" cy="3174"/>
            </a:xfrm>
            <a:custGeom>
              <a:avLst/>
              <a:gdLst>
                <a:gd name="T0" fmla="*/ 1 w 3"/>
                <a:gd name="T1" fmla="*/ 2 h 2"/>
                <a:gd name="T2" fmla="*/ 0 w 3"/>
                <a:gd name="T3" fmla="*/ 1 h 2"/>
                <a:gd name="T4" fmla="*/ 1 w 3"/>
                <a:gd name="T5" fmla="*/ 1 h 2"/>
                <a:gd name="T6" fmla="*/ 3 w 3"/>
                <a:gd name="T7" fmla="*/ 0 h 2"/>
                <a:gd name="T8" fmla="*/ 3 w 3"/>
                <a:gd name="T9" fmla="*/ 1 h 2"/>
                <a:gd name="T10" fmla="*/ 3 w 3"/>
                <a:gd name="T11" fmla="*/ 1 h 2"/>
                <a:gd name="T12" fmla="*/ 1 w 3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lnTo>
                    <a:pt x="0" y="1"/>
                  </a:lnTo>
                  <a:lnTo>
                    <a:pt x="1" y="1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85" name="Freeform 278">
              <a:extLst>
                <a:ext uri="{FF2B5EF4-FFF2-40B4-BE49-F238E27FC236}">
                  <a16:creationId xmlns:a16="http://schemas.microsoft.com/office/drawing/2014/main" id="{937FEB6E-DAC9-42D5-850C-00ADDF704B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5723" y="5015916"/>
              <a:ext cx="1587" cy="3174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2 h 2"/>
                <a:gd name="T4" fmla="*/ 0 w 1"/>
                <a:gd name="T5" fmla="*/ 0 h 2"/>
                <a:gd name="T6" fmla="*/ 1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86" name="Freeform 279">
              <a:extLst>
                <a:ext uri="{FF2B5EF4-FFF2-40B4-BE49-F238E27FC236}">
                  <a16:creationId xmlns:a16="http://schemas.microsoft.com/office/drawing/2014/main" id="{A57863AF-FCEE-4416-B281-ECBD75970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24612" y="5006393"/>
              <a:ext cx="3174" cy="3174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0 w 2"/>
                <a:gd name="T5" fmla="*/ 0 h 2"/>
                <a:gd name="T6" fmla="*/ 1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lnTo>
                    <a:pt x="1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87" name="Freeform 280">
              <a:extLst>
                <a:ext uri="{FF2B5EF4-FFF2-40B4-BE49-F238E27FC236}">
                  <a16:creationId xmlns:a16="http://schemas.microsoft.com/office/drawing/2014/main" id="{F9A3267E-13F3-4901-A680-AB04A8663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13567" y="4181080"/>
              <a:ext cx="4761" cy="7935"/>
            </a:xfrm>
            <a:custGeom>
              <a:avLst/>
              <a:gdLst>
                <a:gd name="T0" fmla="*/ 3 w 3"/>
                <a:gd name="T1" fmla="*/ 0 h 5"/>
                <a:gd name="T2" fmla="*/ 2 w 3"/>
                <a:gd name="T3" fmla="*/ 2 h 5"/>
                <a:gd name="T4" fmla="*/ 2 w 3"/>
                <a:gd name="T5" fmla="*/ 2 h 5"/>
                <a:gd name="T6" fmla="*/ 2 w 3"/>
                <a:gd name="T7" fmla="*/ 4 h 5"/>
                <a:gd name="T8" fmla="*/ 2 w 3"/>
                <a:gd name="T9" fmla="*/ 5 h 5"/>
                <a:gd name="T10" fmla="*/ 1 w 3"/>
                <a:gd name="T11" fmla="*/ 5 h 5"/>
                <a:gd name="T12" fmla="*/ 0 w 3"/>
                <a:gd name="T13" fmla="*/ 3 h 5"/>
                <a:gd name="T14" fmla="*/ 1 w 3"/>
                <a:gd name="T15" fmla="*/ 3 h 5"/>
                <a:gd name="T16" fmla="*/ 1 w 3"/>
                <a:gd name="T17" fmla="*/ 2 h 5"/>
                <a:gd name="T18" fmla="*/ 2 w 3"/>
                <a:gd name="T19" fmla="*/ 0 h 5"/>
                <a:gd name="T20" fmla="*/ 2 w 3"/>
                <a:gd name="T21" fmla="*/ 0 h 5"/>
                <a:gd name="T22" fmla="*/ 3 w 3"/>
                <a:gd name="T23" fmla="*/ 0 h 5"/>
                <a:gd name="T24" fmla="*/ 3 w 3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0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5"/>
                  </a:lnTo>
                  <a:lnTo>
                    <a:pt x="1" y="5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88" name="Freeform 281">
              <a:extLst>
                <a:ext uri="{FF2B5EF4-FFF2-40B4-BE49-F238E27FC236}">
                  <a16:creationId xmlns:a16="http://schemas.microsoft.com/office/drawing/2014/main" id="{D710A5C0-B6BE-43EB-9111-DB794C23C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5334" y="3863652"/>
              <a:ext cx="3174" cy="3174"/>
            </a:xfrm>
            <a:custGeom>
              <a:avLst/>
              <a:gdLst>
                <a:gd name="T0" fmla="*/ 1 w 2"/>
                <a:gd name="T1" fmla="*/ 2 h 2"/>
                <a:gd name="T2" fmla="*/ 0 w 2"/>
                <a:gd name="T3" fmla="*/ 1 h 2"/>
                <a:gd name="T4" fmla="*/ 1 w 2"/>
                <a:gd name="T5" fmla="*/ 0 h 2"/>
                <a:gd name="T6" fmla="*/ 2 w 2"/>
                <a:gd name="T7" fmla="*/ 0 h 2"/>
                <a:gd name="T8" fmla="*/ 2 w 2"/>
                <a:gd name="T9" fmla="*/ 0 h 2"/>
                <a:gd name="T10" fmla="*/ 1 w 2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89" name="Freeform 282">
              <a:extLst>
                <a:ext uri="{FF2B5EF4-FFF2-40B4-BE49-F238E27FC236}">
                  <a16:creationId xmlns:a16="http://schemas.microsoft.com/office/drawing/2014/main" id="{975515F1-3B66-4A3E-BB5F-591223DAC2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7233" y="3863652"/>
              <a:ext cx="9523" cy="1587"/>
            </a:xfrm>
            <a:custGeom>
              <a:avLst/>
              <a:gdLst>
                <a:gd name="T0" fmla="*/ 6 w 6"/>
                <a:gd name="T1" fmla="*/ 0 h 1"/>
                <a:gd name="T2" fmla="*/ 5 w 6"/>
                <a:gd name="T3" fmla="*/ 0 h 1"/>
                <a:gd name="T4" fmla="*/ 2 w 6"/>
                <a:gd name="T5" fmla="*/ 1 h 1"/>
                <a:gd name="T6" fmla="*/ 0 w 6"/>
                <a:gd name="T7" fmla="*/ 1 h 1"/>
                <a:gd name="T8" fmla="*/ 1 w 6"/>
                <a:gd name="T9" fmla="*/ 0 h 1"/>
                <a:gd name="T10" fmla="*/ 2 w 6"/>
                <a:gd name="T11" fmla="*/ 0 h 1"/>
                <a:gd name="T12" fmla="*/ 3 w 6"/>
                <a:gd name="T13" fmla="*/ 0 h 1"/>
                <a:gd name="T14" fmla="*/ 5 w 6"/>
                <a:gd name="T15" fmla="*/ 0 h 1"/>
                <a:gd name="T16" fmla="*/ 6 w 6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5" y="0"/>
                  </a:lnTo>
                  <a:lnTo>
                    <a:pt x="2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90" name="Freeform 283">
              <a:extLst>
                <a:ext uri="{FF2B5EF4-FFF2-40B4-BE49-F238E27FC236}">
                  <a16:creationId xmlns:a16="http://schemas.microsoft.com/office/drawing/2014/main" id="{61AF75DA-1F96-445A-869D-F804AF50A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4380" y="3852542"/>
              <a:ext cx="42853" cy="17458"/>
            </a:xfrm>
            <a:custGeom>
              <a:avLst/>
              <a:gdLst>
                <a:gd name="T0" fmla="*/ 4 w 27"/>
                <a:gd name="T1" fmla="*/ 0 h 11"/>
                <a:gd name="T2" fmla="*/ 6 w 27"/>
                <a:gd name="T3" fmla="*/ 0 h 11"/>
                <a:gd name="T4" fmla="*/ 8 w 27"/>
                <a:gd name="T5" fmla="*/ 0 h 11"/>
                <a:gd name="T6" fmla="*/ 9 w 27"/>
                <a:gd name="T7" fmla="*/ 1 h 11"/>
                <a:gd name="T8" fmla="*/ 10 w 27"/>
                <a:gd name="T9" fmla="*/ 0 h 11"/>
                <a:gd name="T10" fmla="*/ 11 w 27"/>
                <a:gd name="T11" fmla="*/ 1 h 11"/>
                <a:gd name="T12" fmla="*/ 13 w 27"/>
                <a:gd name="T13" fmla="*/ 0 h 11"/>
                <a:gd name="T14" fmla="*/ 13 w 27"/>
                <a:gd name="T15" fmla="*/ 1 h 11"/>
                <a:gd name="T16" fmla="*/ 15 w 27"/>
                <a:gd name="T17" fmla="*/ 0 h 11"/>
                <a:gd name="T18" fmla="*/ 16 w 27"/>
                <a:gd name="T19" fmla="*/ 1 h 11"/>
                <a:gd name="T20" fmla="*/ 17 w 27"/>
                <a:gd name="T21" fmla="*/ 1 h 11"/>
                <a:gd name="T22" fmla="*/ 19 w 27"/>
                <a:gd name="T23" fmla="*/ 1 h 11"/>
                <a:gd name="T24" fmla="*/ 19 w 27"/>
                <a:gd name="T25" fmla="*/ 1 h 11"/>
                <a:gd name="T26" fmla="*/ 21 w 27"/>
                <a:gd name="T27" fmla="*/ 1 h 11"/>
                <a:gd name="T28" fmla="*/ 21 w 27"/>
                <a:gd name="T29" fmla="*/ 1 h 11"/>
                <a:gd name="T30" fmla="*/ 24 w 27"/>
                <a:gd name="T31" fmla="*/ 1 h 11"/>
                <a:gd name="T32" fmla="*/ 24 w 27"/>
                <a:gd name="T33" fmla="*/ 1 h 11"/>
                <a:gd name="T34" fmla="*/ 24 w 27"/>
                <a:gd name="T35" fmla="*/ 1 h 11"/>
                <a:gd name="T36" fmla="*/ 27 w 27"/>
                <a:gd name="T37" fmla="*/ 3 h 11"/>
                <a:gd name="T38" fmla="*/ 27 w 27"/>
                <a:gd name="T39" fmla="*/ 2 h 11"/>
                <a:gd name="T40" fmla="*/ 27 w 27"/>
                <a:gd name="T41" fmla="*/ 4 h 11"/>
                <a:gd name="T42" fmla="*/ 27 w 27"/>
                <a:gd name="T43" fmla="*/ 5 h 11"/>
                <a:gd name="T44" fmla="*/ 24 w 27"/>
                <a:gd name="T45" fmla="*/ 6 h 11"/>
                <a:gd name="T46" fmla="*/ 24 w 27"/>
                <a:gd name="T47" fmla="*/ 7 h 11"/>
                <a:gd name="T48" fmla="*/ 23 w 27"/>
                <a:gd name="T49" fmla="*/ 9 h 11"/>
                <a:gd name="T50" fmla="*/ 22 w 27"/>
                <a:gd name="T51" fmla="*/ 10 h 11"/>
                <a:gd name="T52" fmla="*/ 21 w 27"/>
                <a:gd name="T53" fmla="*/ 10 h 11"/>
                <a:gd name="T54" fmla="*/ 20 w 27"/>
                <a:gd name="T55" fmla="*/ 10 h 11"/>
                <a:gd name="T56" fmla="*/ 19 w 27"/>
                <a:gd name="T57" fmla="*/ 10 h 11"/>
                <a:gd name="T58" fmla="*/ 17 w 27"/>
                <a:gd name="T59" fmla="*/ 11 h 11"/>
                <a:gd name="T60" fmla="*/ 16 w 27"/>
                <a:gd name="T61" fmla="*/ 10 h 11"/>
                <a:gd name="T62" fmla="*/ 15 w 27"/>
                <a:gd name="T63" fmla="*/ 10 h 11"/>
                <a:gd name="T64" fmla="*/ 13 w 27"/>
                <a:gd name="T65" fmla="*/ 10 h 11"/>
                <a:gd name="T66" fmla="*/ 13 w 27"/>
                <a:gd name="T67" fmla="*/ 10 h 11"/>
                <a:gd name="T68" fmla="*/ 10 w 27"/>
                <a:gd name="T69" fmla="*/ 10 h 11"/>
                <a:gd name="T70" fmla="*/ 7 w 27"/>
                <a:gd name="T71" fmla="*/ 10 h 11"/>
                <a:gd name="T72" fmla="*/ 7 w 27"/>
                <a:gd name="T73" fmla="*/ 10 h 11"/>
                <a:gd name="T74" fmla="*/ 5 w 27"/>
                <a:gd name="T75" fmla="*/ 10 h 11"/>
                <a:gd name="T76" fmla="*/ 4 w 27"/>
                <a:gd name="T77" fmla="*/ 11 h 11"/>
                <a:gd name="T78" fmla="*/ 4 w 27"/>
                <a:gd name="T79" fmla="*/ 10 h 11"/>
                <a:gd name="T80" fmla="*/ 2 w 27"/>
                <a:gd name="T81" fmla="*/ 10 h 11"/>
                <a:gd name="T82" fmla="*/ 1 w 27"/>
                <a:gd name="T83" fmla="*/ 10 h 11"/>
                <a:gd name="T84" fmla="*/ 0 w 27"/>
                <a:gd name="T85" fmla="*/ 10 h 11"/>
                <a:gd name="T86" fmla="*/ 1 w 27"/>
                <a:gd name="T87" fmla="*/ 8 h 11"/>
                <a:gd name="T88" fmla="*/ 1 w 27"/>
                <a:gd name="T89" fmla="*/ 7 h 11"/>
                <a:gd name="T90" fmla="*/ 1 w 27"/>
                <a:gd name="T91" fmla="*/ 6 h 11"/>
                <a:gd name="T92" fmla="*/ 1 w 27"/>
                <a:gd name="T93" fmla="*/ 4 h 11"/>
                <a:gd name="T94" fmla="*/ 0 w 27"/>
                <a:gd name="T95" fmla="*/ 4 h 11"/>
                <a:gd name="T96" fmla="*/ 0 w 27"/>
                <a:gd name="T97" fmla="*/ 3 h 11"/>
                <a:gd name="T98" fmla="*/ 1 w 27"/>
                <a:gd name="T99" fmla="*/ 2 h 11"/>
                <a:gd name="T100" fmla="*/ 1 w 27"/>
                <a:gd name="T101" fmla="*/ 1 h 11"/>
                <a:gd name="T102" fmla="*/ 1 w 27"/>
                <a:gd name="T103" fmla="*/ 0 h 11"/>
                <a:gd name="T104" fmla="*/ 3 w 27"/>
                <a:gd name="T105" fmla="*/ 0 h 11"/>
                <a:gd name="T106" fmla="*/ 4 w 27"/>
                <a:gd name="T10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" h="11">
                  <a:moveTo>
                    <a:pt x="4" y="0"/>
                  </a:moveTo>
                  <a:lnTo>
                    <a:pt x="6" y="0"/>
                  </a:lnTo>
                  <a:lnTo>
                    <a:pt x="8" y="0"/>
                  </a:lnTo>
                  <a:lnTo>
                    <a:pt x="9" y="1"/>
                  </a:lnTo>
                  <a:lnTo>
                    <a:pt x="10" y="0"/>
                  </a:lnTo>
                  <a:lnTo>
                    <a:pt x="11" y="1"/>
                  </a:lnTo>
                  <a:lnTo>
                    <a:pt x="13" y="0"/>
                  </a:lnTo>
                  <a:lnTo>
                    <a:pt x="13" y="1"/>
                  </a:lnTo>
                  <a:lnTo>
                    <a:pt x="15" y="0"/>
                  </a:lnTo>
                  <a:lnTo>
                    <a:pt x="16" y="1"/>
                  </a:lnTo>
                  <a:lnTo>
                    <a:pt x="17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7" y="3"/>
                  </a:lnTo>
                  <a:lnTo>
                    <a:pt x="27" y="2"/>
                  </a:lnTo>
                  <a:lnTo>
                    <a:pt x="27" y="4"/>
                  </a:lnTo>
                  <a:lnTo>
                    <a:pt x="27" y="5"/>
                  </a:lnTo>
                  <a:lnTo>
                    <a:pt x="24" y="6"/>
                  </a:lnTo>
                  <a:lnTo>
                    <a:pt x="24" y="7"/>
                  </a:lnTo>
                  <a:lnTo>
                    <a:pt x="23" y="9"/>
                  </a:lnTo>
                  <a:lnTo>
                    <a:pt x="22" y="10"/>
                  </a:lnTo>
                  <a:lnTo>
                    <a:pt x="21" y="10"/>
                  </a:lnTo>
                  <a:lnTo>
                    <a:pt x="20" y="10"/>
                  </a:lnTo>
                  <a:lnTo>
                    <a:pt x="19" y="10"/>
                  </a:lnTo>
                  <a:lnTo>
                    <a:pt x="17" y="11"/>
                  </a:lnTo>
                  <a:lnTo>
                    <a:pt x="16" y="10"/>
                  </a:lnTo>
                  <a:lnTo>
                    <a:pt x="15" y="10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0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5" y="10"/>
                  </a:lnTo>
                  <a:lnTo>
                    <a:pt x="4" y="11"/>
                  </a:lnTo>
                  <a:lnTo>
                    <a:pt x="4" y="10"/>
                  </a:lnTo>
                  <a:lnTo>
                    <a:pt x="2" y="10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1" y="7"/>
                  </a:lnTo>
                  <a:lnTo>
                    <a:pt x="1" y="6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91" name="Freeform 284">
              <a:extLst>
                <a:ext uri="{FF2B5EF4-FFF2-40B4-BE49-F238E27FC236}">
                  <a16:creationId xmlns:a16="http://schemas.microsoft.com/office/drawing/2014/main" id="{4F97970B-4565-493C-804C-6AA91D6BD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833" y="4631828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1 h 1"/>
                <a:gd name="T6" fmla="*/ 0 w 1"/>
                <a:gd name="T7" fmla="*/ 1 h 1"/>
                <a:gd name="T8" fmla="*/ 0 w 1"/>
                <a:gd name="T9" fmla="*/ 1 h 1"/>
                <a:gd name="T10" fmla="*/ 0 w 1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92" name="Freeform 285">
              <a:extLst>
                <a:ext uri="{FF2B5EF4-FFF2-40B4-BE49-F238E27FC236}">
                  <a16:creationId xmlns:a16="http://schemas.microsoft.com/office/drawing/2014/main" id="{BD22AFD0-5345-4698-BB30-38E256EA8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2296" y="4398518"/>
              <a:ext cx="7935" cy="11110"/>
            </a:xfrm>
            <a:custGeom>
              <a:avLst/>
              <a:gdLst>
                <a:gd name="T0" fmla="*/ 3 w 5"/>
                <a:gd name="T1" fmla="*/ 6 h 7"/>
                <a:gd name="T2" fmla="*/ 2 w 5"/>
                <a:gd name="T3" fmla="*/ 6 h 7"/>
                <a:gd name="T4" fmla="*/ 1 w 5"/>
                <a:gd name="T5" fmla="*/ 7 h 7"/>
                <a:gd name="T6" fmla="*/ 1 w 5"/>
                <a:gd name="T7" fmla="*/ 7 h 7"/>
                <a:gd name="T8" fmla="*/ 1 w 5"/>
                <a:gd name="T9" fmla="*/ 6 h 7"/>
                <a:gd name="T10" fmla="*/ 0 w 5"/>
                <a:gd name="T11" fmla="*/ 4 h 7"/>
                <a:gd name="T12" fmla="*/ 0 w 5"/>
                <a:gd name="T13" fmla="*/ 3 h 7"/>
                <a:gd name="T14" fmla="*/ 1 w 5"/>
                <a:gd name="T15" fmla="*/ 1 h 7"/>
                <a:gd name="T16" fmla="*/ 2 w 5"/>
                <a:gd name="T17" fmla="*/ 1 h 7"/>
                <a:gd name="T18" fmla="*/ 3 w 5"/>
                <a:gd name="T19" fmla="*/ 0 h 7"/>
                <a:gd name="T20" fmla="*/ 4 w 5"/>
                <a:gd name="T21" fmla="*/ 0 h 7"/>
                <a:gd name="T22" fmla="*/ 4 w 5"/>
                <a:gd name="T23" fmla="*/ 2 h 7"/>
                <a:gd name="T24" fmla="*/ 5 w 5"/>
                <a:gd name="T25" fmla="*/ 3 h 7"/>
                <a:gd name="T26" fmla="*/ 4 w 5"/>
                <a:gd name="T27" fmla="*/ 4 h 7"/>
                <a:gd name="T28" fmla="*/ 4 w 5"/>
                <a:gd name="T29" fmla="*/ 5 h 7"/>
                <a:gd name="T30" fmla="*/ 3 w 5"/>
                <a:gd name="T31" fmla="*/ 6 h 7"/>
                <a:gd name="T32" fmla="*/ 3 w 5"/>
                <a:gd name="T33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" h="7">
                  <a:moveTo>
                    <a:pt x="3" y="6"/>
                  </a:moveTo>
                  <a:lnTo>
                    <a:pt x="2" y="6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6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5" y="3"/>
                  </a:lnTo>
                  <a:lnTo>
                    <a:pt x="4" y="4"/>
                  </a:lnTo>
                  <a:lnTo>
                    <a:pt x="4" y="5"/>
                  </a:lnTo>
                  <a:lnTo>
                    <a:pt x="3" y="6"/>
                  </a:lnTo>
                  <a:lnTo>
                    <a:pt x="3" y="6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93" name="Freeform 286">
              <a:extLst>
                <a:ext uri="{FF2B5EF4-FFF2-40B4-BE49-F238E27FC236}">
                  <a16:creationId xmlns:a16="http://schemas.microsoft.com/office/drawing/2014/main" id="{477F4F81-8B48-448C-9B31-1A6029AC8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6103" y="4360427"/>
              <a:ext cx="1587" cy="4761"/>
            </a:xfrm>
            <a:custGeom>
              <a:avLst/>
              <a:gdLst>
                <a:gd name="T0" fmla="*/ 1 w 1"/>
                <a:gd name="T1" fmla="*/ 1 h 3"/>
                <a:gd name="T2" fmla="*/ 1 w 1"/>
                <a:gd name="T3" fmla="*/ 2 h 3"/>
                <a:gd name="T4" fmla="*/ 0 w 1"/>
                <a:gd name="T5" fmla="*/ 3 h 3"/>
                <a:gd name="T6" fmla="*/ 0 w 1"/>
                <a:gd name="T7" fmla="*/ 2 h 3"/>
                <a:gd name="T8" fmla="*/ 0 w 1"/>
                <a:gd name="T9" fmla="*/ 1 h 3"/>
                <a:gd name="T10" fmla="*/ 0 w 1"/>
                <a:gd name="T11" fmla="*/ 1 h 3"/>
                <a:gd name="T12" fmla="*/ 0 w 1"/>
                <a:gd name="T13" fmla="*/ 0 h 3"/>
                <a:gd name="T14" fmla="*/ 0 w 1"/>
                <a:gd name="T15" fmla="*/ 0 h 3"/>
                <a:gd name="T16" fmla="*/ 1 w 1"/>
                <a:gd name="T17" fmla="*/ 0 h 3"/>
                <a:gd name="T18" fmla="*/ 1 w 1"/>
                <a:gd name="T1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" h="3">
                  <a:moveTo>
                    <a:pt x="1" y="1"/>
                  </a:moveTo>
                  <a:lnTo>
                    <a:pt x="1" y="2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94" name="Freeform 287">
              <a:extLst>
                <a:ext uri="{FF2B5EF4-FFF2-40B4-BE49-F238E27FC236}">
                  <a16:creationId xmlns:a16="http://schemas.microsoft.com/office/drawing/2014/main" id="{372E775F-3CC2-4B03-8E4C-27532F0F0DE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3762" y="4549297"/>
              <a:ext cx="3174" cy="4761"/>
            </a:xfrm>
            <a:custGeom>
              <a:avLst/>
              <a:gdLst>
                <a:gd name="T0" fmla="*/ 2 w 2"/>
                <a:gd name="T1" fmla="*/ 1 h 3"/>
                <a:gd name="T2" fmla="*/ 2 w 2"/>
                <a:gd name="T3" fmla="*/ 2 h 3"/>
                <a:gd name="T4" fmla="*/ 2 w 2"/>
                <a:gd name="T5" fmla="*/ 3 h 3"/>
                <a:gd name="T6" fmla="*/ 2 w 2"/>
                <a:gd name="T7" fmla="*/ 2 h 3"/>
                <a:gd name="T8" fmla="*/ 0 w 2"/>
                <a:gd name="T9" fmla="*/ 2 h 3"/>
                <a:gd name="T10" fmla="*/ 1 w 2"/>
                <a:gd name="T11" fmla="*/ 0 h 3"/>
                <a:gd name="T12" fmla="*/ 2 w 2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">
                  <a:moveTo>
                    <a:pt x="2" y="1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2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95" name="Freeform 288">
              <a:extLst>
                <a:ext uri="{FF2B5EF4-FFF2-40B4-BE49-F238E27FC236}">
                  <a16:creationId xmlns:a16="http://schemas.microsoft.com/office/drawing/2014/main" id="{A2CA25B4-5BCD-4015-83F1-4E42A2AE7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8178" y="4084264"/>
              <a:ext cx="26981" cy="23807"/>
            </a:xfrm>
            <a:custGeom>
              <a:avLst/>
              <a:gdLst>
                <a:gd name="T0" fmla="*/ 17 w 17"/>
                <a:gd name="T1" fmla="*/ 0 h 15"/>
                <a:gd name="T2" fmla="*/ 16 w 17"/>
                <a:gd name="T3" fmla="*/ 1 h 15"/>
                <a:gd name="T4" fmla="*/ 15 w 17"/>
                <a:gd name="T5" fmla="*/ 2 h 15"/>
                <a:gd name="T6" fmla="*/ 15 w 17"/>
                <a:gd name="T7" fmla="*/ 3 h 15"/>
                <a:gd name="T8" fmla="*/ 15 w 17"/>
                <a:gd name="T9" fmla="*/ 4 h 15"/>
                <a:gd name="T10" fmla="*/ 15 w 17"/>
                <a:gd name="T11" fmla="*/ 6 h 15"/>
                <a:gd name="T12" fmla="*/ 15 w 17"/>
                <a:gd name="T13" fmla="*/ 6 h 15"/>
                <a:gd name="T14" fmla="*/ 15 w 17"/>
                <a:gd name="T15" fmla="*/ 8 h 15"/>
                <a:gd name="T16" fmla="*/ 15 w 17"/>
                <a:gd name="T17" fmla="*/ 9 h 15"/>
                <a:gd name="T18" fmla="*/ 16 w 17"/>
                <a:gd name="T19" fmla="*/ 9 h 15"/>
                <a:gd name="T20" fmla="*/ 15 w 17"/>
                <a:gd name="T21" fmla="*/ 10 h 15"/>
                <a:gd name="T22" fmla="*/ 15 w 17"/>
                <a:gd name="T23" fmla="*/ 11 h 15"/>
                <a:gd name="T24" fmla="*/ 15 w 17"/>
                <a:gd name="T25" fmla="*/ 13 h 15"/>
                <a:gd name="T26" fmla="*/ 15 w 17"/>
                <a:gd name="T27" fmla="*/ 13 h 15"/>
                <a:gd name="T28" fmla="*/ 13 w 17"/>
                <a:gd name="T29" fmla="*/ 14 h 15"/>
                <a:gd name="T30" fmla="*/ 12 w 17"/>
                <a:gd name="T31" fmla="*/ 14 h 15"/>
                <a:gd name="T32" fmla="*/ 11 w 17"/>
                <a:gd name="T33" fmla="*/ 14 h 15"/>
                <a:gd name="T34" fmla="*/ 9 w 17"/>
                <a:gd name="T35" fmla="*/ 15 h 15"/>
                <a:gd name="T36" fmla="*/ 8 w 17"/>
                <a:gd name="T37" fmla="*/ 14 h 15"/>
                <a:gd name="T38" fmla="*/ 6 w 17"/>
                <a:gd name="T39" fmla="*/ 15 h 15"/>
                <a:gd name="T40" fmla="*/ 6 w 17"/>
                <a:gd name="T41" fmla="*/ 14 h 15"/>
                <a:gd name="T42" fmla="*/ 4 w 17"/>
                <a:gd name="T43" fmla="*/ 15 h 15"/>
                <a:gd name="T44" fmla="*/ 3 w 17"/>
                <a:gd name="T45" fmla="*/ 14 h 15"/>
                <a:gd name="T46" fmla="*/ 1 w 17"/>
                <a:gd name="T47" fmla="*/ 14 h 15"/>
                <a:gd name="T48" fmla="*/ 0 w 17"/>
                <a:gd name="T49" fmla="*/ 15 h 15"/>
                <a:gd name="T50" fmla="*/ 0 w 17"/>
                <a:gd name="T51" fmla="*/ 15 h 15"/>
                <a:gd name="T52" fmla="*/ 1 w 17"/>
                <a:gd name="T53" fmla="*/ 14 h 15"/>
                <a:gd name="T54" fmla="*/ 2 w 17"/>
                <a:gd name="T55" fmla="*/ 13 h 15"/>
                <a:gd name="T56" fmla="*/ 3 w 17"/>
                <a:gd name="T57" fmla="*/ 12 h 15"/>
                <a:gd name="T58" fmla="*/ 4 w 17"/>
                <a:gd name="T59" fmla="*/ 12 h 15"/>
                <a:gd name="T60" fmla="*/ 5 w 17"/>
                <a:gd name="T61" fmla="*/ 11 h 15"/>
                <a:gd name="T62" fmla="*/ 6 w 17"/>
                <a:gd name="T63" fmla="*/ 11 h 15"/>
                <a:gd name="T64" fmla="*/ 7 w 17"/>
                <a:gd name="T65" fmla="*/ 10 h 15"/>
                <a:gd name="T66" fmla="*/ 7 w 17"/>
                <a:gd name="T67" fmla="*/ 8 h 15"/>
                <a:gd name="T68" fmla="*/ 7 w 17"/>
                <a:gd name="T69" fmla="*/ 7 h 15"/>
                <a:gd name="T70" fmla="*/ 7 w 17"/>
                <a:gd name="T71" fmla="*/ 5 h 15"/>
                <a:gd name="T72" fmla="*/ 7 w 17"/>
                <a:gd name="T73" fmla="*/ 4 h 15"/>
                <a:gd name="T74" fmla="*/ 6 w 17"/>
                <a:gd name="T75" fmla="*/ 4 h 15"/>
                <a:gd name="T76" fmla="*/ 6 w 17"/>
                <a:gd name="T77" fmla="*/ 3 h 15"/>
                <a:gd name="T78" fmla="*/ 4 w 17"/>
                <a:gd name="T79" fmla="*/ 3 h 15"/>
                <a:gd name="T80" fmla="*/ 4 w 17"/>
                <a:gd name="T81" fmla="*/ 2 h 15"/>
                <a:gd name="T82" fmla="*/ 6 w 17"/>
                <a:gd name="T83" fmla="*/ 1 h 15"/>
                <a:gd name="T84" fmla="*/ 9 w 17"/>
                <a:gd name="T85" fmla="*/ 1 h 15"/>
                <a:gd name="T86" fmla="*/ 9 w 17"/>
                <a:gd name="T87" fmla="*/ 1 h 15"/>
                <a:gd name="T88" fmla="*/ 12 w 17"/>
                <a:gd name="T89" fmla="*/ 1 h 15"/>
                <a:gd name="T90" fmla="*/ 13 w 17"/>
                <a:gd name="T91" fmla="*/ 1 h 15"/>
                <a:gd name="T92" fmla="*/ 16 w 17"/>
                <a:gd name="T93" fmla="*/ 0 h 15"/>
                <a:gd name="T94" fmla="*/ 17 w 17"/>
                <a:gd name="T9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" h="15">
                  <a:moveTo>
                    <a:pt x="17" y="0"/>
                  </a:moveTo>
                  <a:lnTo>
                    <a:pt x="16" y="1"/>
                  </a:lnTo>
                  <a:lnTo>
                    <a:pt x="15" y="2"/>
                  </a:lnTo>
                  <a:lnTo>
                    <a:pt x="15" y="3"/>
                  </a:lnTo>
                  <a:lnTo>
                    <a:pt x="15" y="4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8"/>
                  </a:lnTo>
                  <a:lnTo>
                    <a:pt x="15" y="9"/>
                  </a:lnTo>
                  <a:lnTo>
                    <a:pt x="16" y="9"/>
                  </a:lnTo>
                  <a:lnTo>
                    <a:pt x="15" y="10"/>
                  </a:lnTo>
                  <a:lnTo>
                    <a:pt x="15" y="11"/>
                  </a:lnTo>
                  <a:lnTo>
                    <a:pt x="15" y="13"/>
                  </a:lnTo>
                  <a:lnTo>
                    <a:pt x="15" y="13"/>
                  </a:lnTo>
                  <a:lnTo>
                    <a:pt x="13" y="14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9" y="15"/>
                  </a:lnTo>
                  <a:lnTo>
                    <a:pt x="8" y="14"/>
                  </a:lnTo>
                  <a:lnTo>
                    <a:pt x="6" y="15"/>
                  </a:lnTo>
                  <a:lnTo>
                    <a:pt x="6" y="14"/>
                  </a:lnTo>
                  <a:lnTo>
                    <a:pt x="4" y="15"/>
                  </a:lnTo>
                  <a:lnTo>
                    <a:pt x="3" y="14"/>
                  </a:lnTo>
                  <a:lnTo>
                    <a:pt x="1" y="14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1" y="14"/>
                  </a:lnTo>
                  <a:lnTo>
                    <a:pt x="2" y="13"/>
                  </a:lnTo>
                  <a:lnTo>
                    <a:pt x="3" y="12"/>
                  </a:lnTo>
                  <a:lnTo>
                    <a:pt x="4" y="12"/>
                  </a:lnTo>
                  <a:lnTo>
                    <a:pt x="5" y="11"/>
                  </a:lnTo>
                  <a:lnTo>
                    <a:pt x="6" y="11"/>
                  </a:lnTo>
                  <a:lnTo>
                    <a:pt x="7" y="10"/>
                  </a:lnTo>
                  <a:lnTo>
                    <a:pt x="7" y="8"/>
                  </a:lnTo>
                  <a:lnTo>
                    <a:pt x="7" y="7"/>
                  </a:lnTo>
                  <a:lnTo>
                    <a:pt x="7" y="5"/>
                  </a:lnTo>
                  <a:lnTo>
                    <a:pt x="7" y="4"/>
                  </a:lnTo>
                  <a:lnTo>
                    <a:pt x="6" y="4"/>
                  </a:lnTo>
                  <a:lnTo>
                    <a:pt x="6" y="3"/>
                  </a:lnTo>
                  <a:lnTo>
                    <a:pt x="4" y="3"/>
                  </a:lnTo>
                  <a:lnTo>
                    <a:pt x="4" y="2"/>
                  </a:lnTo>
                  <a:lnTo>
                    <a:pt x="6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12" y="1"/>
                  </a:lnTo>
                  <a:lnTo>
                    <a:pt x="13" y="1"/>
                  </a:lnTo>
                  <a:lnTo>
                    <a:pt x="16" y="0"/>
                  </a:lnTo>
                  <a:lnTo>
                    <a:pt x="17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96" name="Freeform 289">
              <a:extLst>
                <a:ext uri="{FF2B5EF4-FFF2-40B4-BE49-F238E27FC236}">
                  <a16:creationId xmlns:a16="http://schemas.microsoft.com/office/drawing/2014/main" id="{11C79D32-135B-4C57-BA67-0497633D0F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6747" y="4068393"/>
              <a:ext cx="9523" cy="6349"/>
            </a:xfrm>
            <a:custGeom>
              <a:avLst/>
              <a:gdLst>
                <a:gd name="T0" fmla="*/ 6 w 6"/>
                <a:gd name="T1" fmla="*/ 0 h 4"/>
                <a:gd name="T2" fmla="*/ 5 w 6"/>
                <a:gd name="T3" fmla="*/ 2 h 4"/>
                <a:gd name="T4" fmla="*/ 5 w 6"/>
                <a:gd name="T5" fmla="*/ 2 h 4"/>
                <a:gd name="T6" fmla="*/ 4 w 6"/>
                <a:gd name="T7" fmla="*/ 3 h 4"/>
                <a:gd name="T8" fmla="*/ 3 w 6"/>
                <a:gd name="T9" fmla="*/ 3 h 4"/>
                <a:gd name="T10" fmla="*/ 1 w 6"/>
                <a:gd name="T11" fmla="*/ 4 h 4"/>
                <a:gd name="T12" fmla="*/ 0 w 6"/>
                <a:gd name="T13" fmla="*/ 3 h 4"/>
                <a:gd name="T14" fmla="*/ 1 w 6"/>
                <a:gd name="T15" fmla="*/ 2 h 4"/>
                <a:gd name="T16" fmla="*/ 3 w 6"/>
                <a:gd name="T17" fmla="*/ 1 h 4"/>
                <a:gd name="T18" fmla="*/ 6 w 6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4">
                  <a:moveTo>
                    <a:pt x="6" y="0"/>
                  </a:moveTo>
                  <a:lnTo>
                    <a:pt x="5" y="2"/>
                  </a:lnTo>
                  <a:lnTo>
                    <a:pt x="5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3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97" name="Freeform 290">
              <a:extLst>
                <a:ext uri="{FF2B5EF4-FFF2-40B4-BE49-F238E27FC236}">
                  <a16:creationId xmlns:a16="http://schemas.microsoft.com/office/drawing/2014/main" id="{47BED43F-C560-42D2-90CF-FE1EA494A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2628" y="3854129"/>
              <a:ext cx="3174" cy="1587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0 h 1"/>
                <a:gd name="T4" fmla="*/ 1 w 2"/>
                <a:gd name="T5" fmla="*/ 0 h 1"/>
                <a:gd name="T6" fmla="*/ 0 w 2"/>
                <a:gd name="T7" fmla="*/ 1 h 1"/>
                <a:gd name="T8" fmla="*/ 0 w 2"/>
                <a:gd name="T9" fmla="*/ 1 h 1"/>
                <a:gd name="T10" fmla="*/ 0 w 2"/>
                <a:gd name="T11" fmla="*/ 0 h 1"/>
                <a:gd name="T12" fmla="*/ 2 w 2"/>
                <a:gd name="T13" fmla="*/ 0 h 1"/>
                <a:gd name="T14" fmla="*/ 2 w 2"/>
                <a:gd name="T15" fmla="*/ 0 h 1"/>
                <a:gd name="T16" fmla="*/ 2 w 2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98" name="Freeform 291">
              <a:extLst>
                <a:ext uri="{FF2B5EF4-FFF2-40B4-BE49-F238E27FC236}">
                  <a16:creationId xmlns:a16="http://schemas.microsoft.com/office/drawing/2014/main" id="{14520253-A3A6-4228-8FBD-28DF5DA2B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4692" y="3873175"/>
              <a:ext cx="4761" cy="4761"/>
            </a:xfrm>
            <a:custGeom>
              <a:avLst/>
              <a:gdLst>
                <a:gd name="T0" fmla="*/ 3 w 3"/>
                <a:gd name="T1" fmla="*/ 1 h 3"/>
                <a:gd name="T2" fmla="*/ 3 w 3"/>
                <a:gd name="T3" fmla="*/ 2 h 3"/>
                <a:gd name="T4" fmla="*/ 1 w 3"/>
                <a:gd name="T5" fmla="*/ 3 h 3"/>
                <a:gd name="T6" fmla="*/ 0 w 3"/>
                <a:gd name="T7" fmla="*/ 1 h 3"/>
                <a:gd name="T8" fmla="*/ 2 w 3"/>
                <a:gd name="T9" fmla="*/ 0 h 3"/>
                <a:gd name="T10" fmla="*/ 3 w 3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lnTo>
                    <a:pt x="3" y="2"/>
                  </a:lnTo>
                  <a:lnTo>
                    <a:pt x="1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299" name="Freeform 292">
              <a:extLst>
                <a:ext uri="{FF2B5EF4-FFF2-40B4-BE49-F238E27FC236}">
                  <a16:creationId xmlns:a16="http://schemas.microsoft.com/office/drawing/2014/main" id="{FB5A2F07-B6F6-46BA-B0F4-CE847784A2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9454" y="3857304"/>
              <a:ext cx="3174" cy="1587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0 w 2"/>
                <a:gd name="T5" fmla="*/ 1 h 1"/>
                <a:gd name="T6" fmla="*/ 0 w 2"/>
                <a:gd name="T7" fmla="*/ 0 h 1"/>
                <a:gd name="T8" fmla="*/ 0 w 2"/>
                <a:gd name="T9" fmla="*/ 0 h 1"/>
                <a:gd name="T10" fmla="*/ 2 w 2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300" name="Freeform 293">
              <a:extLst>
                <a:ext uri="{FF2B5EF4-FFF2-40B4-BE49-F238E27FC236}">
                  <a16:creationId xmlns:a16="http://schemas.microsoft.com/office/drawing/2014/main" id="{D9A56D79-1F15-4C2D-8DF0-4BDD86C4D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3105" y="3855716"/>
              <a:ext cx="4761" cy="3174"/>
            </a:xfrm>
            <a:custGeom>
              <a:avLst/>
              <a:gdLst>
                <a:gd name="T0" fmla="*/ 2 w 3"/>
                <a:gd name="T1" fmla="*/ 0 h 2"/>
                <a:gd name="T2" fmla="*/ 3 w 3"/>
                <a:gd name="T3" fmla="*/ 1 h 2"/>
                <a:gd name="T4" fmla="*/ 2 w 3"/>
                <a:gd name="T5" fmla="*/ 2 h 2"/>
                <a:gd name="T6" fmla="*/ 2 w 3"/>
                <a:gd name="T7" fmla="*/ 1 h 2"/>
                <a:gd name="T8" fmla="*/ 0 w 3"/>
                <a:gd name="T9" fmla="*/ 1 h 2"/>
                <a:gd name="T10" fmla="*/ 1 w 3"/>
                <a:gd name="T11" fmla="*/ 1 h 2"/>
                <a:gd name="T12" fmla="*/ 2 w 3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lnTo>
                    <a:pt x="3" y="1"/>
                  </a:lnTo>
                  <a:lnTo>
                    <a:pt x="2" y="2"/>
                  </a:lnTo>
                  <a:lnTo>
                    <a:pt x="2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301" name="Freeform 294">
              <a:extLst>
                <a:ext uri="{FF2B5EF4-FFF2-40B4-BE49-F238E27FC236}">
                  <a16:creationId xmlns:a16="http://schemas.microsoft.com/office/drawing/2014/main" id="{AE093122-3F50-42D7-9165-616F9706E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8354" y="4039824"/>
              <a:ext cx="6349" cy="7935"/>
            </a:xfrm>
            <a:custGeom>
              <a:avLst/>
              <a:gdLst>
                <a:gd name="T0" fmla="*/ 3 w 4"/>
                <a:gd name="T1" fmla="*/ 5 h 5"/>
                <a:gd name="T2" fmla="*/ 2 w 4"/>
                <a:gd name="T3" fmla="*/ 5 h 5"/>
                <a:gd name="T4" fmla="*/ 2 w 4"/>
                <a:gd name="T5" fmla="*/ 3 h 5"/>
                <a:gd name="T6" fmla="*/ 2 w 4"/>
                <a:gd name="T7" fmla="*/ 3 h 5"/>
                <a:gd name="T8" fmla="*/ 2 w 4"/>
                <a:gd name="T9" fmla="*/ 2 h 5"/>
                <a:gd name="T10" fmla="*/ 1 w 4"/>
                <a:gd name="T11" fmla="*/ 2 h 5"/>
                <a:gd name="T12" fmla="*/ 0 w 4"/>
                <a:gd name="T13" fmla="*/ 0 h 5"/>
                <a:gd name="T14" fmla="*/ 0 w 4"/>
                <a:gd name="T15" fmla="*/ 0 h 5"/>
                <a:gd name="T16" fmla="*/ 4 w 4"/>
                <a:gd name="T17" fmla="*/ 2 h 5"/>
                <a:gd name="T18" fmla="*/ 4 w 4"/>
                <a:gd name="T19" fmla="*/ 2 h 5"/>
                <a:gd name="T20" fmla="*/ 4 w 4"/>
                <a:gd name="T21" fmla="*/ 3 h 5"/>
                <a:gd name="T22" fmla="*/ 3 w 4"/>
                <a:gd name="T23" fmla="*/ 4 h 5"/>
                <a:gd name="T24" fmla="*/ 3 w 4"/>
                <a:gd name="T25" fmla="*/ 5 h 5"/>
                <a:gd name="T26" fmla="*/ 3 w 4"/>
                <a:gd name="T2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5">
                  <a:moveTo>
                    <a:pt x="3" y="5"/>
                  </a:moveTo>
                  <a:lnTo>
                    <a:pt x="2" y="5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3"/>
                  </a:lnTo>
                  <a:lnTo>
                    <a:pt x="3" y="4"/>
                  </a:lnTo>
                  <a:lnTo>
                    <a:pt x="3" y="5"/>
                  </a:lnTo>
                  <a:lnTo>
                    <a:pt x="3" y="5"/>
                  </a:lnTo>
                  <a:close/>
                </a:path>
              </a:pathLst>
            </a:cu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29BDDE6B-9A62-4068-A28C-BB9F378960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94847" y="2939938"/>
              <a:ext cx="1587" cy="1587"/>
            </a:xfrm>
            <a:prstGeom prst="rect">
              <a:avLst/>
            </a:pr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8C54B669-A143-4C96-9DDD-5EC36CEB60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9592" y="5455603"/>
              <a:ext cx="1587" cy="1587"/>
            </a:xfrm>
            <a:prstGeom prst="rect">
              <a:avLst/>
            </a:pr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C8EF07B3-16EB-4E81-B451-804E1CE97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58919" y="5434568"/>
              <a:ext cx="1587" cy="1587"/>
            </a:xfrm>
            <a:prstGeom prst="rect">
              <a:avLst/>
            </a:prstGeom>
            <a:grpFill/>
            <a:ln w="1270">
              <a:solidFill>
                <a:schemeClr val="bg1">
                  <a:lumMod val="85000"/>
                  <a:alpha val="25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  <p:sp>
          <p:nvSpPr>
            <p:cNvPr id="73" name="Freeform 65">
              <a:extLst>
                <a:ext uri="{FF2B5EF4-FFF2-40B4-BE49-F238E27FC236}">
                  <a16:creationId xmlns:a16="http://schemas.microsoft.com/office/drawing/2014/main" id="{F2968C43-23E1-4B6C-92D6-6930BE9DD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3412" y="2808205"/>
              <a:ext cx="1361778" cy="990376"/>
            </a:xfrm>
            <a:custGeom>
              <a:avLst/>
              <a:gdLst>
                <a:gd name="T0" fmla="*/ 817 w 858"/>
                <a:gd name="T1" fmla="*/ 103 h 624"/>
                <a:gd name="T2" fmla="*/ 849 w 858"/>
                <a:gd name="T3" fmla="*/ 114 h 624"/>
                <a:gd name="T4" fmla="*/ 829 w 858"/>
                <a:gd name="T5" fmla="*/ 156 h 624"/>
                <a:gd name="T6" fmla="*/ 853 w 858"/>
                <a:gd name="T7" fmla="*/ 205 h 624"/>
                <a:gd name="T8" fmla="*/ 826 w 858"/>
                <a:gd name="T9" fmla="*/ 222 h 624"/>
                <a:gd name="T10" fmla="*/ 787 w 858"/>
                <a:gd name="T11" fmla="*/ 239 h 624"/>
                <a:gd name="T12" fmla="*/ 741 w 858"/>
                <a:gd name="T13" fmla="*/ 271 h 624"/>
                <a:gd name="T14" fmla="*/ 731 w 858"/>
                <a:gd name="T15" fmla="*/ 231 h 624"/>
                <a:gd name="T16" fmla="*/ 691 w 858"/>
                <a:gd name="T17" fmla="*/ 265 h 624"/>
                <a:gd name="T18" fmla="*/ 720 w 858"/>
                <a:gd name="T19" fmla="*/ 298 h 624"/>
                <a:gd name="T20" fmla="*/ 774 w 858"/>
                <a:gd name="T21" fmla="*/ 298 h 624"/>
                <a:gd name="T22" fmla="*/ 747 w 858"/>
                <a:gd name="T23" fmla="*/ 333 h 624"/>
                <a:gd name="T24" fmla="*/ 795 w 858"/>
                <a:gd name="T25" fmla="*/ 393 h 624"/>
                <a:gd name="T26" fmla="*/ 815 w 858"/>
                <a:gd name="T27" fmla="*/ 437 h 624"/>
                <a:gd name="T28" fmla="*/ 821 w 858"/>
                <a:gd name="T29" fmla="*/ 475 h 624"/>
                <a:gd name="T30" fmla="*/ 779 w 858"/>
                <a:gd name="T31" fmla="*/ 560 h 624"/>
                <a:gd name="T32" fmla="*/ 726 w 858"/>
                <a:gd name="T33" fmla="*/ 581 h 624"/>
                <a:gd name="T34" fmla="*/ 678 w 858"/>
                <a:gd name="T35" fmla="*/ 623 h 624"/>
                <a:gd name="T36" fmla="*/ 642 w 858"/>
                <a:gd name="T37" fmla="*/ 597 h 624"/>
                <a:gd name="T38" fmla="*/ 609 w 858"/>
                <a:gd name="T39" fmla="*/ 576 h 624"/>
                <a:gd name="T40" fmla="*/ 556 w 858"/>
                <a:gd name="T41" fmla="*/ 578 h 624"/>
                <a:gd name="T42" fmla="*/ 533 w 858"/>
                <a:gd name="T43" fmla="*/ 608 h 624"/>
                <a:gd name="T44" fmla="*/ 509 w 858"/>
                <a:gd name="T45" fmla="*/ 600 h 624"/>
                <a:gd name="T46" fmla="*/ 479 w 858"/>
                <a:gd name="T47" fmla="*/ 570 h 624"/>
                <a:gd name="T48" fmla="*/ 466 w 858"/>
                <a:gd name="T49" fmla="*/ 517 h 624"/>
                <a:gd name="T50" fmla="*/ 444 w 858"/>
                <a:gd name="T51" fmla="*/ 471 h 624"/>
                <a:gd name="T52" fmla="*/ 410 w 858"/>
                <a:gd name="T53" fmla="*/ 450 h 624"/>
                <a:gd name="T54" fmla="*/ 358 w 858"/>
                <a:gd name="T55" fmla="*/ 479 h 624"/>
                <a:gd name="T56" fmla="*/ 315 w 858"/>
                <a:gd name="T57" fmla="*/ 472 h 624"/>
                <a:gd name="T58" fmla="*/ 287 w 858"/>
                <a:gd name="T59" fmla="*/ 480 h 624"/>
                <a:gd name="T60" fmla="*/ 220 w 858"/>
                <a:gd name="T61" fmla="*/ 462 h 624"/>
                <a:gd name="T62" fmla="*/ 170 w 858"/>
                <a:gd name="T63" fmla="*/ 431 h 624"/>
                <a:gd name="T64" fmla="*/ 110 w 858"/>
                <a:gd name="T65" fmla="*/ 390 h 624"/>
                <a:gd name="T66" fmla="*/ 110 w 858"/>
                <a:gd name="T67" fmla="*/ 357 h 624"/>
                <a:gd name="T68" fmla="*/ 36 w 858"/>
                <a:gd name="T69" fmla="*/ 304 h 624"/>
                <a:gd name="T70" fmla="*/ 14 w 858"/>
                <a:gd name="T71" fmla="*/ 276 h 624"/>
                <a:gd name="T72" fmla="*/ 0 w 858"/>
                <a:gd name="T73" fmla="*/ 251 h 624"/>
                <a:gd name="T74" fmla="*/ 41 w 858"/>
                <a:gd name="T75" fmla="*/ 229 h 624"/>
                <a:gd name="T76" fmla="*/ 84 w 858"/>
                <a:gd name="T77" fmla="*/ 205 h 624"/>
                <a:gd name="T78" fmla="*/ 88 w 858"/>
                <a:gd name="T79" fmla="*/ 150 h 624"/>
                <a:gd name="T80" fmla="*/ 128 w 858"/>
                <a:gd name="T81" fmla="*/ 110 h 624"/>
                <a:gd name="T82" fmla="*/ 142 w 858"/>
                <a:gd name="T83" fmla="*/ 76 h 624"/>
                <a:gd name="T84" fmla="*/ 210 w 858"/>
                <a:gd name="T85" fmla="*/ 120 h 624"/>
                <a:gd name="T86" fmla="*/ 264 w 858"/>
                <a:gd name="T87" fmla="*/ 156 h 624"/>
                <a:gd name="T88" fmla="*/ 327 w 858"/>
                <a:gd name="T89" fmla="*/ 198 h 624"/>
                <a:gd name="T90" fmla="*/ 412 w 858"/>
                <a:gd name="T91" fmla="*/ 202 h 624"/>
                <a:gd name="T92" fmla="*/ 481 w 858"/>
                <a:gd name="T93" fmla="*/ 209 h 624"/>
                <a:gd name="T94" fmla="*/ 546 w 858"/>
                <a:gd name="T95" fmla="*/ 185 h 624"/>
                <a:gd name="T96" fmla="*/ 540 w 858"/>
                <a:gd name="T97" fmla="*/ 154 h 624"/>
                <a:gd name="T98" fmla="*/ 595 w 858"/>
                <a:gd name="T99" fmla="*/ 142 h 624"/>
                <a:gd name="T100" fmla="*/ 640 w 858"/>
                <a:gd name="T101" fmla="*/ 124 h 624"/>
                <a:gd name="T102" fmla="*/ 593 w 858"/>
                <a:gd name="T103" fmla="*/ 105 h 624"/>
                <a:gd name="T104" fmla="*/ 561 w 858"/>
                <a:gd name="T105" fmla="*/ 79 h 624"/>
                <a:gd name="T106" fmla="*/ 589 w 858"/>
                <a:gd name="T107" fmla="*/ 52 h 624"/>
                <a:gd name="T108" fmla="*/ 573 w 858"/>
                <a:gd name="T109" fmla="*/ 12 h 624"/>
                <a:gd name="T110" fmla="*/ 638 w 858"/>
                <a:gd name="T111" fmla="*/ 5 h 624"/>
                <a:gd name="T112" fmla="*/ 703 w 858"/>
                <a:gd name="T113" fmla="*/ 49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58" h="624">
                  <a:moveTo>
                    <a:pt x="750" y="73"/>
                  </a:moveTo>
                  <a:lnTo>
                    <a:pt x="777" y="86"/>
                  </a:lnTo>
                  <a:lnTo>
                    <a:pt x="794" y="103"/>
                  </a:lnTo>
                  <a:lnTo>
                    <a:pt x="817" y="103"/>
                  </a:lnTo>
                  <a:lnTo>
                    <a:pt x="825" y="97"/>
                  </a:lnTo>
                  <a:lnTo>
                    <a:pt x="846" y="91"/>
                  </a:lnTo>
                  <a:lnTo>
                    <a:pt x="849" y="108"/>
                  </a:lnTo>
                  <a:lnTo>
                    <a:pt x="849" y="114"/>
                  </a:lnTo>
                  <a:lnTo>
                    <a:pt x="857" y="134"/>
                  </a:lnTo>
                  <a:lnTo>
                    <a:pt x="858" y="153"/>
                  </a:lnTo>
                  <a:lnTo>
                    <a:pt x="838" y="150"/>
                  </a:lnTo>
                  <a:lnTo>
                    <a:pt x="829" y="156"/>
                  </a:lnTo>
                  <a:lnTo>
                    <a:pt x="843" y="172"/>
                  </a:lnTo>
                  <a:lnTo>
                    <a:pt x="855" y="194"/>
                  </a:lnTo>
                  <a:lnTo>
                    <a:pt x="848" y="194"/>
                  </a:lnTo>
                  <a:lnTo>
                    <a:pt x="853" y="205"/>
                  </a:lnTo>
                  <a:lnTo>
                    <a:pt x="837" y="193"/>
                  </a:lnTo>
                  <a:lnTo>
                    <a:pt x="837" y="204"/>
                  </a:lnTo>
                  <a:lnTo>
                    <a:pt x="818" y="212"/>
                  </a:lnTo>
                  <a:lnTo>
                    <a:pt x="826" y="222"/>
                  </a:lnTo>
                  <a:lnTo>
                    <a:pt x="812" y="221"/>
                  </a:lnTo>
                  <a:lnTo>
                    <a:pt x="802" y="215"/>
                  </a:lnTo>
                  <a:lnTo>
                    <a:pt x="799" y="228"/>
                  </a:lnTo>
                  <a:lnTo>
                    <a:pt x="787" y="239"/>
                  </a:lnTo>
                  <a:lnTo>
                    <a:pt x="781" y="251"/>
                  </a:lnTo>
                  <a:lnTo>
                    <a:pt x="762" y="257"/>
                  </a:lnTo>
                  <a:lnTo>
                    <a:pt x="755" y="265"/>
                  </a:lnTo>
                  <a:lnTo>
                    <a:pt x="741" y="271"/>
                  </a:lnTo>
                  <a:lnTo>
                    <a:pt x="745" y="262"/>
                  </a:lnTo>
                  <a:lnTo>
                    <a:pt x="738" y="254"/>
                  </a:lnTo>
                  <a:lnTo>
                    <a:pt x="744" y="242"/>
                  </a:lnTo>
                  <a:lnTo>
                    <a:pt x="731" y="231"/>
                  </a:lnTo>
                  <a:lnTo>
                    <a:pt x="720" y="238"/>
                  </a:lnTo>
                  <a:lnTo>
                    <a:pt x="710" y="251"/>
                  </a:lnTo>
                  <a:lnTo>
                    <a:pt x="706" y="264"/>
                  </a:lnTo>
                  <a:lnTo>
                    <a:pt x="691" y="265"/>
                  </a:lnTo>
                  <a:lnTo>
                    <a:pt x="687" y="274"/>
                  </a:lnTo>
                  <a:lnTo>
                    <a:pt x="701" y="286"/>
                  </a:lnTo>
                  <a:lnTo>
                    <a:pt x="716" y="289"/>
                  </a:lnTo>
                  <a:lnTo>
                    <a:pt x="720" y="298"/>
                  </a:lnTo>
                  <a:lnTo>
                    <a:pt x="735" y="303"/>
                  </a:lnTo>
                  <a:lnTo>
                    <a:pt x="746" y="290"/>
                  </a:lnTo>
                  <a:lnTo>
                    <a:pt x="763" y="297"/>
                  </a:lnTo>
                  <a:lnTo>
                    <a:pt x="774" y="298"/>
                  </a:lnTo>
                  <a:lnTo>
                    <a:pt x="781" y="308"/>
                  </a:lnTo>
                  <a:lnTo>
                    <a:pt x="761" y="313"/>
                  </a:lnTo>
                  <a:lnTo>
                    <a:pt x="758" y="323"/>
                  </a:lnTo>
                  <a:lnTo>
                    <a:pt x="747" y="333"/>
                  </a:lnTo>
                  <a:lnTo>
                    <a:pt x="744" y="346"/>
                  </a:lnTo>
                  <a:lnTo>
                    <a:pt x="765" y="357"/>
                  </a:lnTo>
                  <a:lnTo>
                    <a:pt x="779" y="375"/>
                  </a:lnTo>
                  <a:lnTo>
                    <a:pt x="795" y="393"/>
                  </a:lnTo>
                  <a:lnTo>
                    <a:pt x="812" y="407"/>
                  </a:lnTo>
                  <a:lnTo>
                    <a:pt x="816" y="421"/>
                  </a:lnTo>
                  <a:lnTo>
                    <a:pt x="808" y="427"/>
                  </a:lnTo>
                  <a:lnTo>
                    <a:pt x="815" y="437"/>
                  </a:lnTo>
                  <a:lnTo>
                    <a:pt x="826" y="442"/>
                  </a:lnTo>
                  <a:lnTo>
                    <a:pt x="829" y="458"/>
                  </a:lnTo>
                  <a:lnTo>
                    <a:pt x="829" y="473"/>
                  </a:lnTo>
                  <a:lnTo>
                    <a:pt x="821" y="475"/>
                  </a:lnTo>
                  <a:lnTo>
                    <a:pt x="814" y="495"/>
                  </a:lnTo>
                  <a:lnTo>
                    <a:pt x="808" y="520"/>
                  </a:lnTo>
                  <a:lnTo>
                    <a:pt x="797" y="543"/>
                  </a:lnTo>
                  <a:lnTo>
                    <a:pt x="779" y="560"/>
                  </a:lnTo>
                  <a:lnTo>
                    <a:pt x="759" y="576"/>
                  </a:lnTo>
                  <a:lnTo>
                    <a:pt x="741" y="579"/>
                  </a:lnTo>
                  <a:lnTo>
                    <a:pt x="732" y="587"/>
                  </a:lnTo>
                  <a:lnTo>
                    <a:pt x="726" y="581"/>
                  </a:lnTo>
                  <a:lnTo>
                    <a:pt x="718" y="591"/>
                  </a:lnTo>
                  <a:lnTo>
                    <a:pt x="697" y="600"/>
                  </a:lnTo>
                  <a:lnTo>
                    <a:pt x="680" y="603"/>
                  </a:lnTo>
                  <a:lnTo>
                    <a:pt x="678" y="623"/>
                  </a:lnTo>
                  <a:lnTo>
                    <a:pt x="669" y="624"/>
                  </a:lnTo>
                  <a:lnTo>
                    <a:pt x="662" y="611"/>
                  </a:lnTo>
                  <a:lnTo>
                    <a:pt x="665" y="603"/>
                  </a:lnTo>
                  <a:lnTo>
                    <a:pt x="642" y="597"/>
                  </a:lnTo>
                  <a:lnTo>
                    <a:pt x="635" y="600"/>
                  </a:lnTo>
                  <a:lnTo>
                    <a:pt x="617" y="595"/>
                  </a:lnTo>
                  <a:lnTo>
                    <a:pt x="608" y="588"/>
                  </a:lnTo>
                  <a:lnTo>
                    <a:pt x="609" y="576"/>
                  </a:lnTo>
                  <a:lnTo>
                    <a:pt x="593" y="573"/>
                  </a:lnTo>
                  <a:lnTo>
                    <a:pt x="584" y="566"/>
                  </a:lnTo>
                  <a:lnTo>
                    <a:pt x="572" y="576"/>
                  </a:lnTo>
                  <a:lnTo>
                    <a:pt x="556" y="578"/>
                  </a:lnTo>
                  <a:lnTo>
                    <a:pt x="543" y="578"/>
                  </a:lnTo>
                  <a:lnTo>
                    <a:pt x="535" y="582"/>
                  </a:lnTo>
                  <a:lnTo>
                    <a:pt x="527" y="585"/>
                  </a:lnTo>
                  <a:lnTo>
                    <a:pt x="533" y="608"/>
                  </a:lnTo>
                  <a:lnTo>
                    <a:pt x="524" y="607"/>
                  </a:lnTo>
                  <a:lnTo>
                    <a:pt x="522" y="602"/>
                  </a:lnTo>
                  <a:lnTo>
                    <a:pt x="521" y="594"/>
                  </a:lnTo>
                  <a:lnTo>
                    <a:pt x="509" y="600"/>
                  </a:lnTo>
                  <a:lnTo>
                    <a:pt x="501" y="596"/>
                  </a:lnTo>
                  <a:lnTo>
                    <a:pt x="488" y="589"/>
                  </a:lnTo>
                  <a:lnTo>
                    <a:pt x="490" y="574"/>
                  </a:lnTo>
                  <a:lnTo>
                    <a:pt x="479" y="570"/>
                  </a:lnTo>
                  <a:lnTo>
                    <a:pt x="472" y="552"/>
                  </a:lnTo>
                  <a:lnTo>
                    <a:pt x="455" y="556"/>
                  </a:lnTo>
                  <a:lnTo>
                    <a:pt x="454" y="533"/>
                  </a:lnTo>
                  <a:lnTo>
                    <a:pt x="466" y="517"/>
                  </a:lnTo>
                  <a:lnTo>
                    <a:pt x="464" y="501"/>
                  </a:lnTo>
                  <a:lnTo>
                    <a:pt x="460" y="487"/>
                  </a:lnTo>
                  <a:lnTo>
                    <a:pt x="452" y="482"/>
                  </a:lnTo>
                  <a:lnTo>
                    <a:pt x="444" y="471"/>
                  </a:lnTo>
                  <a:lnTo>
                    <a:pt x="435" y="473"/>
                  </a:lnTo>
                  <a:lnTo>
                    <a:pt x="416" y="470"/>
                  </a:lnTo>
                  <a:lnTo>
                    <a:pt x="420" y="462"/>
                  </a:lnTo>
                  <a:lnTo>
                    <a:pt x="410" y="450"/>
                  </a:lnTo>
                  <a:lnTo>
                    <a:pt x="400" y="458"/>
                  </a:lnTo>
                  <a:lnTo>
                    <a:pt x="385" y="454"/>
                  </a:lnTo>
                  <a:lnTo>
                    <a:pt x="370" y="465"/>
                  </a:lnTo>
                  <a:lnTo>
                    <a:pt x="358" y="479"/>
                  </a:lnTo>
                  <a:lnTo>
                    <a:pt x="345" y="482"/>
                  </a:lnTo>
                  <a:lnTo>
                    <a:pt x="337" y="477"/>
                  </a:lnTo>
                  <a:lnTo>
                    <a:pt x="328" y="476"/>
                  </a:lnTo>
                  <a:lnTo>
                    <a:pt x="315" y="472"/>
                  </a:lnTo>
                  <a:lnTo>
                    <a:pt x="308" y="477"/>
                  </a:lnTo>
                  <a:lnTo>
                    <a:pt x="300" y="491"/>
                  </a:lnTo>
                  <a:lnTo>
                    <a:pt x="296" y="476"/>
                  </a:lnTo>
                  <a:lnTo>
                    <a:pt x="287" y="480"/>
                  </a:lnTo>
                  <a:lnTo>
                    <a:pt x="267" y="478"/>
                  </a:lnTo>
                  <a:lnTo>
                    <a:pt x="248" y="474"/>
                  </a:lnTo>
                  <a:lnTo>
                    <a:pt x="233" y="465"/>
                  </a:lnTo>
                  <a:lnTo>
                    <a:pt x="220" y="462"/>
                  </a:lnTo>
                  <a:lnTo>
                    <a:pt x="213" y="452"/>
                  </a:lnTo>
                  <a:lnTo>
                    <a:pt x="203" y="450"/>
                  </a:lnTo>
                  <a:lnTo>
                    <a:pt x="184" y="437"/>
                  </a:lnTo>
                  <a:lnTo>
                    <a:pt x="170" y="431"/>
                  </a:lnTo>
                  <a:lnTo>
                    <a:pt x="164" y="436"/>
                  </a:lnTo>
                  <a:lnTo>
                    <a:pt x="139" y="422"/>
                  </a:lnTo>
                  <a:lnTo>
                    <a:pt x="120" y="411"/>
                  </a:lnTo>
                  <a:lnTo>
                    <a:pt x="110" y="390"/>
                  </a:lnTo>
                  <a:lnTo>
                    <a:pt x="123" y="392"/>
                  </a:lnTo>
                  <a:lnTo>
                    <a:pt x="121" y="382"/>
                  </a:lnTo>
                  <a:lnTo>
                    <a:pt x="112" y="373"/>
                  </a:lnTo>
                  <a:lnTo>
                    <a:pt x="110" y="357"/>
                  </a:lnTo>
                  <a:lnTo>
                    <a:pt x="87" y="335"/>
                  </a:lnTo>
                  <a:lnTo>
                    <a:pt x="59" y="328"/>
                  </a:lnTo>
                  <a:lnTo>
                    <a:pt x="50" y="313"/>
                  </a:lnTo>
                  <a:lnTo>
                    <a:pt x="36" y="304"/>
                  </a:lnTo>
                  <a:lnTo>
                    <a:pt x="32" y="298"/>
                  </a:lnTo>
                  <a:lnTo>
                    <a:pt x="27" y="288"/>
                  </a:lnTo>
                  <a:lnTo>
                    <a:pt x="25" y="280"/>
                  </a:lnTo>
                  <a:lnTo>
                    <a:pt x="14" y="276"/>
                  </a:lnTo>
                  <a:lnTo>
                    <a:pt x="10" y="278"/>
                  </a:lnTo>
                  <a:lnTo>
                    <a:pt x="1" y="260"/>
                  </a:lnTo>
                  <a:lnTo>
                    <a:pt x="4" y="256"/>
                  </a:lnTo>
                  <a:lnTo>
                    <a:pt x="0" y="251"/>
                  </a:lnTo>
                  <a:lnTo>
                    <a:pt x="13" y="242"/>
                  </a:lnTo>
                  <a:lnTo>
                    <a:pt x="22" y="239"/>
                  </a:lnTo>
                  <a:lnTo>
                    <a:pt x="39" y="242"/>
                  </a:lnTo>
                  <a:lnTo>
                    <a:pt x="41" y="229"/>
                  </a:lnTo>
                  <a:lnTo>
                    <a:pt x="60" y="227"/>
                  </a:lnTo>
                  <a:lnTo>
                    <a:pt x="63" y="219"/>
                  </a:lnTo>
                  <a:lnTo>
                    <a:pt x="83" y="209"/>
                  </a:lnTo>
                  <a:lnTo>
                    <a:pt x="84" y="205"/>
                  </a:lnTo>
                  <a:lnTo>
                    <a:pt x="79" y="194"/>
                  </a:lnTo>
                  <a:lnTo>
                    <a:pt x="87" y="190"/>
                  </a:lnTo>
                  <a:lnTo>
                    <a:pt x="62" y="157"/>
                  </a:lnTo>
                  <a:lnTo>
                    <a:pt x="88" y="150"/>
                  </a:lnTo>
                  <a:lnTo>
                    <a:pt x="94" y="145"/>
                  </a:lnTo>
                  <a:lnTo>
                    <a:pt x="91" y="112"/>
                  </a:lnTo>
                  <a:lnTo>
                    <a:pt x="123" y="118"/>
                  </a:lnTo>
                  <a:lnTo>
                    <a:pt x="128" y="110"/>
                  </a:lnTo>
                  <a:lnTo>
                    <a:pt x="121" y="91"/>
                  </a:lnTo>
                  <a:lnTo>
                    <a:pt x="132" y="89"/>
                  </a:lnTo>
                  <a:lnTo>
                    <a:pt x="137" y="77"/>
                  </a:lnTo>
                  <a:lnTo>
                    <a:pt x="142" y="76"/>
                  </a:lnTo>
                  <a:lnTo>
                    <a:pt x="152" y="88"/>
                  </a:lnTo>
                  <a:lnTo>
                    <a:pt x="169" y="98"/>
                  </a:lnTo>
                  <a:lnTo>
                    <a:pt x="193" y="105"/>
                  </a:lnTo>
                  <a:lnTo>
                    <a:pt x="210" y="120"/>
                  </a:lnTo>
                  <a:lnTo>
                    <a:pt x="215" y="142"/>
                  </a:lnTo>
                  <a:lnTo>
                    <a:pt x="224" y="150"/>
                  </a:lnTo>
                  <a:lnTo>
                    <a:pt x="243" y="154"/>
                  </a:lnTo>
                  <a:lnTo>
                    <a:pt x="264" y="156"/>
                  </a:lnTo>
                  <a:lnTo>
                    <a:pt x="288" y="168"/>
                  </a:lnTo>
                  <a:lnTo>
                    <a:pt x="298" y="170"/>
                  </a:lnTo>
                  <a:lnTo>
                    <a:pt x="313" y="187"/>
                  </a:lnTo>
                  <a:lnTo>
                    <a:pt x="327" y="198"/>
                  </a:lnTo>
                  <a:lnTo>
                    <a:pt x="343" y="197"/>
                  </a:lnTo>
                  <a:lnTo>
                    <a:pt x="377" y="202"/>
                  </a:lnTo>
                  <a:lnTo>
                    <a:pt x="395" y="200"/>
                  </a:lnTo>
                  <a:lnTo>
                    <a:pt x="412" y="202"/>
                  </a:lnTo>
                  <a:lnTo>
                    <a:pt x="440" y="214"/>
                  </a:lnTo>
                  <a:lnTo>
                    <a:pt x="458" y="214"/>
                  </a:lnTo>
                  <a:lnTo>
                    <a:pt x="468" y="219"/>
                  </a:lnTo>
                  <a:lnTo>
                    <a:pt x="481" y="209"/>
                  </a:lnTo>
                  <a:lnTo>
                    <a:pt x="503" y="202"/>
                  </a:lnTo>
                  <a:lnTo>
                    <a:pt x="525" y="202"/>
                  </a:lnTo>
                  <a:lnTo>
                    <a:pt x="540" y="196"/>
                  </a:lnTo>
                  <a:lnTo>
                    <a:pt x="546" y="185"/>
                  </a:lnTo>
                  <a:lnTo>
                    <a:pt x="552" y="179"/>
                  </a:lnTo>
                  <a:lnTo>
                    <a:pt x="547" y="173"/>
                  </a:lnTo>
                  <a:lnTo>
                    <a:pt x="538" y="165"/>
                  </a:lnTo>
                  <a:lnTo>
                    <a:pt x="540" y="154"/>
                  </a:lnTo>
                  <a:lnTo>
                    <a:pt x="549" y="155"/>
                  </a:lnTo>
                  <a:lnTo>
                    <a:pt x="566" y="159"/>
                  </a:lnTo>
                  <a:lnTo>
                    <a:pt x="576" y="149"/>
                  </a:lnTo>
                  <a:lnTo>
                    <a:pt x="595" y="142"/>
                  </a:lnTo>
                  <a:lnTo>
                    <a:pt x="599" y="129"/>
                  </a:lnTo>
                  <a:lnTo>
                    <a:pt x="606" y="124"/>
                  </a:lnTo>
                  <a:lnTo>
                    <a:pt x="626" y="122"/>
                  </a:lnTo>
                  <a:lnTo>
                    <a:pt x="640" y="124"/>
                  </a:lnTo>
                  <a:lnTo>
                    <a:pt x="638" y="117"/>
                  </a:lnTo>
                  <a:lnTo>
                    <a:pt x="616" y="104"/>
                  </a:lnTo>
                  <a:lnTo>
                    <a:pt x="601" y="98"/>
                  </a:lnTo>
                  <a:lnTo>
                    <a:pt x="593" y="105"/>
                  </a:lnTo>
                  <a:lnTo>
                    <a:pt x="577" y="102"/>
                  </a:lnTo>
                  <a:lnTo>
                    <a:pt x="570" y="105"/>
                  </a:lnTo>
                  <a:lnTo>
                    <a:pt x="562" y="97"/>
                  </a:lnTo>
                  <a:lnTo>
                    <a:pt x="561" y="79"/>
                  </a:lnTo>
                  <a:lnTo>
                    <a:pt x="559" y="65"/>
                  </a:lnTo>
                  <a:lnTo>
                    <a:pt x="581" y="71"/>
                  </a:lnTo>
                  <a:lnTo>
                    <a:pt x="594" y="60"/>
                  </a:lnTo>
                  <a:lnTo>
                    <a:pt x="589" y="52"/>
                  </a:lnTo>
                  <a:lnTo>
                    <a:pt x="588" y="33"/>
                  </a:lnTo>
                  <a:lnTo>
                    <a:pt x="592" y="27"/>
                  </a:lnTo>
                  <a:lnTo>
                    <a:pt x="584" y="17"/>
                  </a:lnTo>
                  <a:lnTo>
                    <a:pt x="573" y="12"/>
                  </a:lnTo>
                  <a:lnTo>
                    <a:pt x="578" y="3"/>
                  </a:lnTo>
                  <a:lnTo>
                    <a:pt x="593" y="0"/>
                  </a:lnTo>
                  <a:lnTo>
                    <a:pt x="612" y="0"/>
                  </a:lnTo>
                  <a:lnTo>
                    <a:pt x="638" y="5"/>
                  </a:lnTo>
                  <a:lnTo>
                    <a:pt x="655" y="11"/>
                  </a:lnTo>
                  <a:lnTo>
                    <a:pt x="678" y="30"/>
                  </a:lnTo>
                  <a:lnTo>
                    <a:pt x="689" y="38"/>
                  </a:lnTo>
                  <a:lnTo>
                    <a:pt x="703" y="49"/>
                  </a:lnTo>
                  <a:lnTo>
                    <a:pt x="720" y="67"/>
                  </a:lnTo>
                  <a:lnTo>
                    <a:pt x="750" y="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">
              <a:solidFill>
                <a:schemeClr val="bg1">
                  <a:lumMod val="85000"/>
                  <a:alpha val="25000"/>
                </a:schemeClr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Source Sans Pro" panose="020B0503030403020204" pitchFamily="34" charset="0"/>
              </a:endParaRPr>
            </a:p>
          </p:txBody>
        </p:sp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7665C7CC-623E-4257-87D8-2F19B6C018A5}"/>
              </a:ext>
            </a:extLst>
          </p:cNvPr>
          <p:cNvSpPr txBox="1"/>
          <p:nvPr/>
        </p:nvSpPr>
        <p:spPr>
          <a:xfrm>
            <a:off x="798513" y="433099"/>
            <a:ext cx="3348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B3117F-1065-4AC4-A015-591890B14D17}"/>
              </a:ext>
            </a:extLst>
          </p:cNvPr>
          <p:cNvSpPr txBox="1"/>
          <p:nvPr/>
        </p:nvSpPr>
        <p:spPr>
          <a:xfrm>
            <a:off x="507988" y="111506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9FB3C4-62FD-423F-95C8-3C3AE283DFC6}"/>
              </a:ext>
            </a:extLst>
          </p:cNvPr>
          <p:cNvSpPr/>
          <p:nvPr/>
        </p:nvSpPr>
        <p:spPr>
          <a:xfrm>
            <a:off x="919277" y="1184891"/>
            <a:ext cx="4314514" cy="4001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 BI helped simplify complex data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B76BF450-EA01-4B90-87C8-A5A06B902789}"/>
              </a:ext>
            </a:extLst>
          </p:cNvPr>
          <p:cNvSpPr/>
          <p:nvPr/>
        </p:nvSpPr>
        <p:spPr>
          <a:xfrm>
            <a:off x="7294214" y="1050854"/>
            <a:ext cx="4314514" cy="4001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Visualization uncovers strategic insights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B824B112-9D3A-446D-A5E4-A69116BC9F60}"/>
              </a:ext>
            </a:extLst>
          </p:cNvPr>
          <p:cNvSpPr txBox="1"/>
          <p:nvPr/>
        </p:nvSpPr>
        <p:spPr>
          <a:xfrm>
            <a:off x="6838569" y="93604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A86D0C52-6C4B-4C85-A66D-1F9A2094996A}"/>
              </a:ext>
            </a:extLst>
          </p:cNvPr>
          <p:cNvSpPr/>
          <p:nvPr/>
        </p:nvSpPr>
        <p:spPr>
          <a:xfrm>
            <a:off x="4898263" y="6006602"/>
            <a:ext cx="6300058" cy="4001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Supports real-time, data-backed decision-making at Netflix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A15D1803-49B6-4714-9ED1-CA1F9F5C2903}"/>
              </a:ext>
            </a:extLst>
          </p:cNvPr>
          <p:cNvSpPr txBox="1"/>
          <p:nvPr/>
        </p:nvSpPr>
        <p:spPr>
          <a:xfrm>
            <a:off x="4503371" y="5949958"/>
            <a:ext cx="393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311" name="Picture 6" descr="Netflix Netflix Logo GIF - Netflix Netflix Logo Logo - Discover &amp; Share GIFs">
            <a:extLst>
              <a:ext uri="{FF2B5EF4-FFF2-40B4-BE49-F238E27FC236}">
                <a16:creationId xmlns:a16="http://schemas.microsoft.com/office/drawing/2014/main" id="{42AEDC27-1F53-475C-B532-E5D4004391E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16" y="3011368"/>
            <a:ext cx="1313426" cy="73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186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6E8B314-AAB6-40F9-87CE-726D387FA0BB}"/>
              </a:ext>
            </a:extLst>
          </p:cNvPr>
          <p:cNvGrpSpPr/>
          <p:nvPr/>
        </p:nvGrpSpPr>
        <p:grpSpPr>
          <a:xfrm>
            <a:off x="3962399" y="2735391"/>
            <a:ext cx="4267202" cy="1288890"/>
            <a:chOff x="3262471" y="3795965"/>
            <a:chExt cx="5672750" cy="171343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3411473-89AF-4FBD-A8EA-64C3F1E3A88A}"/>
                </a:ext>
              </a:extLst>
            </p:cNvPr>
            <p:cNvSpPr/>
            <p:nvPr/>
          </p:nvSpPr>
          <p:spPr>
            <a:xfrm>
              <a:off x="6182817" y="3811149"/>
              <a:ext cx="842201" cy="1513444"/>
            </a:xfrm>
            <a:custGeom>
              <a:avLst/>
              <a:gdLst>
                <a:gd name="connsiteX0" fmla="*/ 603913 w 842201"/>
                <a:gd name="connsiteY0" fmla="*/ 864791 h 1513444"/>
                <a:gd name="connsiteX1" fmla="*/ 603913 w 842201"/>
                <a:gd name="connsiteY1" fmla="*/ 833209 h 1513444"/>
                <a:gd name="connsiteX2" fmla="*/ 603913 w 842201"/>
                <a:gd name="connsiteY2" fmla="*/ 30930 h 1513444"/>
                <a:gd name="connsiteX3" fmla="*/ 634975 w 842201"/>
                <a:gd name="connsiteY3" fmla="*/ -132 h 1513444"/>
                <a:gd name="connsiteX4" fmla="*/ 814328 w 842201"/>
                <a:gd name="connsiteY4" fmla="*/ -132 h 1513444"/>
                <a:gd name="connsiteX5" fmla="*/ 842140 w 842201"/>
                <a:gd name="connsiteY5" fmla="*/ 25861 h 1513444"/>
                <a:gd name="connsiteX6" fmla="*/ 842140 w 842201"/>
                <a:gd name="connsiteY6" fmla="*/ 1487198 h 1513444"/>
                <a:gd name="connsiteX7" fmla="*/ 820956 w 842201"/>
                <a:gd name="connsiteY7" fmla="*/ 1513191 h 1513444"/>
                <a:gd name="connsiteX8" fmla="*/ 594296 w 842201"/>
                <a:gd name="connsiteY8" fmla="*/ 1502404 h 1513444"/>
                <a:gd name="connsiteX9" fmla="*/ 560401 w 842201"/>
                <a:gd name="connsiteY9" fmla="*/ 1476839 h 1513444"/>
                <a:gd name="connsiteX10" fmla="*/ 560245 w 842201"/>
                <a:gd name="connsiteY10" fmla="*/ 1475501 h 1513444"/>
                <a:gd name="connsiteX11" fmla="*/ 257814 w 842201"/>
                <a:gd name="connsiteY11" fmla="*/ 440972 h 1513444"/>
                <a:gd name="connsiteX12" fmla="*/ 249236 w 842201"/>
                <a:gd name="connsiteY12" fmla="*/ 415759 h 1513444"/>
                <a:gd name="connsiteX13" fmla="*/ 244037 w 842201"/>
                <a:gd name="connsiteY13" fmla="*/ 445261 h 1513444"/>
                <a:gd name="connsiteX14" fmla="*/ 244037 w 842201"/>
                <a:gd name="connsiteY14" fmla="*/ 1456396 h 1513444"/>
                <a:gd name="connsiteX15" fmla="*/ 207127 w 842201"/>
                <a:gd name="connsiteY15" fmla="*/ 1490967 h 1513444"/>
                <a:gd name="connsiteX16" fmla="*/ 27774 w 842201"/>
                <a:gd name="connsiteY16" fmla="*/ 1487198 h 1513444"/>
                <a:gd name="connsiteX17" fmla="*/ -39 w 842201"/>
                <a:gd name="connsiteY17" fmla="*/ 1458605 h 1513444"/>
                <a:gd name="connsiteX18" fmla="*/ -39 w 842201"/>
                <a:gd name="connsiteY18" fmla="*/ 641379 h 1513444"/>
                <a:gd name="connsiteX19" fmla="*/ -39 w 842201"/>
                <a:gd name="connsiteY19" fmla="*/ 30540 h 1513444"/>
                <a:gd name="connsiteX20" fmla="*/ 29594 w 842201"/>
                <a:gd name="connsiteY20" fmla="*/ 258 h 1513444"/>
                <a:gd name="connsiteX21" fmla="*/ 310580 w 842201"/>
                <a:gd name="connsiteY21" fmla="*/ 258 h 1513444"/>
                <a:gd name="connsiteX22" fmla="*/ 342942 w 842201"/>
                <a:gd name="connsiteY22" fmla="*/ 25081 h 1513444"/>
                <a:gd name="connsiteX23" fmla="*/ 592736 w 842201"/>
                <a:gd name="connsiteY23" fmla="*/ 845166 h 1513444"/>
                <a:gd name="connsiteX24" fmla="*/ 600924 w 842201"/>
                <a:gd name="connsiteY24" fmla="*/ 865831 h 151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42201" h="1513444">
                  <a:moveTo>
                    <a:pt x="603913" y="864791"/>
                  </a:moveTo>
                  <a:lnTo>
                    <a:pt x="603913" y="833209"/>
                  </a:lnTo>
                  <a:cubicBezTo>
                    <a:pt x="603913" y="565739"/>
                    <a:pt x="603913" y="298399"/>
                    <a:pt x="603913" y="30930"/>
                  </a:cubicBezTo>
                  <a:cubicBezTo>
                    <a:pt x="603913" y="6366"/>
                    <a:pt x="609762" y="-1042"/>
                    <a:pt x="634975" y="-132"/>
                  </a:cubicBezTo>
                  <a:cubicBezTo>
                    <a:pt x="694629" y="1817"/>
                    <a:pt x="754544" y="1167"/>
                    <a:pt x="814328" y="-132"/>
                  </a:cubicBezTo>
                  <a:cubicBezTo>
                    <a:pt x="833953" y="-132"/>
                    <a:pt x="842140" y="3507"/>
                    <a:pt x="842140" y="25861"/>
                  </a:cubicBezTo>
                  <a:cubicBezTo>
                    <a:pt x="841530" y="512973"/>
                    <a:pt x="841530" y="1000085"/>
                    <a:pt x="842140" y="1487198"/>
                  </a:cubicBezTo>
                  <a:cubicBezTo>
                    <a:pt x="842140" y="1501884"/>
                    <a:pt x="843700" y="1514101"/>
                    <a:pt x="820956" y="1513191"/>
                  </a:cubicBezTo>
                  <a:cubicBezTo>
                    <a:pt x="745576" y="1508252"/>
                    <a:pt x="669936" y="1504873"/>
                    <a:pt x="594296" y="1502404"/>
                  </a:cubicBezTo>
                  <a:cubicBezTo>
                    <a:pt x="577881" y="1504704"/>
                    <a:pt x="562701" y="1493254"/>
                    <a:pt x="560401" y="1476839"/>
                  </a:cubicBezTo>
                  <a:cubicBezTo>
                    <a:pt x="560336" y="1476385"/>
                    <a:pt x="560284" y="1475943"/>
                    <a:pt x="560245" y="1475501"/>
                  </a:cubicBezTo>
                  <a:cubicBezTo>
                    <a:pt x="466539" y="1128622"/>
                    <a:pt x="363866" y="784212"/>
                    <a:pt x="257814" y="440972"/>
                  </a:cubicBezTo>
                  <a:cubicBezTo>
                    <a:pt x="255344" y="432654"/>
                    <a:pt x="252225" y="424596"/>
                    <a:pt x="249236" y="415759"/>
                  </a:cubicBezTo>
                  <a:cubicBezTo>
                    <a:pt x="239099" y="424726"/>
                    <a:pt x="244037" y="435903"/>
                    <a:pt x="244037" y="445261"/>
                  </a:cubicBezTo>
                  <a:cubicBezTo>
                    <a:pt x="244037" y="782262"/>
                    <a:pt x="243258" y="1119264"/>
                    <a:pt x="244037" y="1456396"/>
                  </a:cubicBezTo>
                  <a:cubicBezTo>
                    <a:pt x="244037" y="1486548"/>
                    <a:pt x="235070" y="1492526"/>
                    <a:pt x="207127" y="1490967"/>
                  </a:cubicBezTo>
                  <a:cubicBezTo>
                    <a:pt x="147473" y="1487718"/>
                    <a:pt x="87558" y="1486678"/>
                    <a:pt x="27774" y="1487198"/>
                  </a:cubicBezTo>
                  <a:cubicBezTo>
                    <a:pt x="5030" y="1487198"/>
                    <a:pt x="-39" y="1480439"/>
                    <a:pt x="-39" y="1458605"/>
                  </a:cubicBezTo>
                  <a:cubicBezTo>
                    <a:pt x="741" y="1186197"/>
                    <a:pt x="741" y="913788"/>
                    <a:pt x="-39" y="641379"/>
                  </a:cubicBezTo>
                  <a:cubicBezTo>
                    <a:pt x="-39" y="437593"/>
                    <a:pt x="-39" y="233806"/>
                    <a:pt x="-39" y="30540"/>
                  </a:cubicBezTo>
                  <a:cubicBezTo>
                    <a:pt x="-39" y="7406"/>
                    <a:pt x="5420" y="-132"/>
                    <a:pt x="29594" y="258"/>
                  </a:cubicBezTo>
                  <a:cubicBezTo>
                    <a:pt x="123299" y="1687"/>
                    <a:pt x="217005" y="1297"/>
                    <a:pt x="310580" y="258"/>
                  </a:cubicBezTo>
                  <a:cubicBezTo>
                    <a:pt x="329945" y="258"/>
                    <a:pt x="336573" y="6236"/>
                    <a:pt x="342942" y="25081"/>
                  </a:cubicBezTo>
                  <a:cubicBezTo>
                    <a:pt x="428069" y="298010"/>
                    <a:pt x="511897" y="570938"/>
                    <a:pt x="592736" y="845166"/>
                  </a:cubicBezTo>
                  <a:cubicBezTo>
                    <a:pt x="594815" y="852184"/>
                    <a:pt x="598195" y="858943"/>
                    <a:pt x="600924" y="865831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22AC78F-A05F-44AE-BDA4-6F2401B942F4}"/>
                </a:ext>
              </a:extLst>
            </p:cNvPr>
            <p:cNvSpPr/>
            <p:nvPr/>
          </p:nvSpPr>
          <p:spPr>
            <a:xfrm>
              <a:off x="4189789" y="3811979"/>
              <a:ext cx="836850" cy="1598380"/>
            </a:xfrm>
            <a:custGeom>
              <a:avLst/>
              <a:gdLst>
                <a:gd name="connsiteX0" fmla="*/ 871 w 836850"/>
                <a:gd name="connsiteY0" fmla="*/ 799888 h 1598380"/>
                <a:gd name="connsiteX1" fmla="*/ -39 w 836850"/>
                <a:gd name="connsiteY1" fmla="*/ 36208 h 1598380"/>
                <a:gd name="connsiteX2" fmla="*/ 36352 w 836850"/>
                <a:gd name="connsiteY2" fmla="*/ 1247 h 1598380"/>
                <a:gd name="connsiteX3" fmla="*/ 236759 w 836850"/>
                <a:gd name="connsiteY3" fmla="*/ 597 h 1598380"/>
                <a:gd name="connsiteX4" fmla="*/ 270290 w 836850"/>
                <a:gd name="connsiteY4" fmla="*/ 32569 h 1598380"/>
                <a:gd name="connsiteX5" fmla="*/ 268861 w 836850"/>
                <a:gd name="connsiteY5" fmla="*/ 617416 h 1598380"/>
                <a:gd name="connsiteX6" fmla="*/ 302522 w 836850"/>
                <a:gd name="connsiteY6" fmla="*/ 647178 h 1598380"/>
                <a:gd name="connsiteX7" fmla="*/ 532432 w 836850"/>
                <a:gd name="connsiteY7" fmla="*/ 637950 h 1598380"/>
                <a:gd name="connsiteX8" fmla="*/ 563624 w 836850"/>
                <a:gd name="connsiteY8" fmla="*/ 604289 h 1598380"/>
                <a:gd name="connsiteX9" fmla="*/ 562584 w 836850"/>
                <a:gd name="connsiteY9" fmla="*/ 31529 h 1598380"/>
                <a:gd name="connsiteX10" fmla="*/ 593256 w 836850"/>
                <a:gd name="connsiteY10" fmla="*/ -182 h 1598380"/>
                <a:gd name="connsiteX11" fmla="*/ 808609 w 836850"/>
                <a:gd name="connsiteY11" fmla="*/ -182 h 1598380"/>
                <a:gd name="connsiteX12" fmla="*/ 836812 w 836850"/>
                <a:gd name="connsiteY12" fmla="*/ 28670 h 1598380"/>
                <a:gd name="connsiteX13" fmla="*/ 836812 w 836850"/>
                <a:gd name="connsiteY13" fmla="*/ 1493256 h 1598380"/>
                <a:gd name="connsiteX14" fmla="*/ 806660 w 836850"/>
                <a:gd name="connsiteY14" fmla="*/ 1524838 h 1598380"/>
                <a:gd name="connsiteX15" fmla="*/ 577400 w 836850"/>
                <a:gd name="connsiteY15" fmla="*/ 1541213 h 1598380"/>
                <a:gd name="connsiteX16" fmla="*/ 563104 w 836850"/>
                <a:gd name="connsiteY16" fmla="*/ 1520029 h 1598380"/>
                <a:gd name="connsiteX17" fmla="*/ 563104 w 836850"/>
                <a:gd name="connsiteY17" fmla="*/ 1347044 h 1598380"/>
                <a:gd name="connsiteX18" fmla="*/ 563104 w 836850"/>
                <a:gd name="connsiteY18" fmla="*/ 884755 h 1598380"/>
                <a:gd name="connsiteX19" fmla="*/ 535421 w 836850"/>
                <a:gd name="connsiteY19" fmla="*/ 857333 h 1598380"/>
                <a:gd name="connsiteX20" fmla="*/ 284847 w 836850"/>
                <a:gd name="connsiteY20" fmla="*/ 869420 h 1598380"/>
                <a:gd name="connsiteX21" fmla="*/ 269381 w 836850"/>
                <a:gd name="connsiteY21" fmla="*/ 896452 h 1598380"/>
                <a:gd name="connsiteX22" fmla="*/ 269381 w 836850"/>
                <a:gd name="connsiteY22" fmla="*/ 1382785 h 1598380"/>
                <a:gd name="connsiteX23" fmla="*/ 269381 w 836850"/>
                <a:gd name="connsiteY23" fmla="*/ 1546802 h 1598380"/>
                <a:gd name="connsiteX24" fmla="*/ 248716 w 836850"/>
                <a:gd name="connsiteY24" fmla="*/ 1571885 h 1598380"/>
                <a:gd name="connsiteX25" fmla="*/ 17637 w 836850"/>
                <a:gd name="connsiteY25" fmla="*/ 1597878 h 1598380"/>
                <a:gd name="connsiteX26" fmla="*/ 91 w 836850"/>
                <a:gd name="connsiteY26" fmla="*/ 1582153 h 1598380"/>
                <a:gd name="connsiteX27" fmla="*/ 91 w 836850"/>
                <a:gd name="connsiteY27" fmla="*/ 1510541 h 1598380"/>
                <a:gd name="connsiteX28" fmla="*/ 871 w 836850"/>
                <a:gd name="connsiteY28" fmla="*/ 799888 h 1598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36850" h="1598380">
                  <a:moveTo>
                    <a:pt x="871" y="799888"/>
                  </a:moveTo>
                  <a:cubicBezTo>
                    <a:pt x="871" y="545285"/>
                    <a:pt x="871" y="290811"/>
                    <a:pt x="-39" y="36208"/>
                  </a:cubicBezTo>
                  <a:cubicBezTo>
                    <a:pt x="-39" y="6316"/>
                    <a:pt x="8669" y="467"/>
                    <a:pt x="36352" y="1247"/>
                  </a:cubicBezTo>
                  <a:cubicBezTo>
                    <a:pt x="103154" y="3067"/>
                    <a:pt x="169957" y="2417"/>
                    <a:pt x="236759" y="597"/>
                  </a:cubicBezTo>
                  <a:cubicBezTo>
                    <a:pt x="261843" y="-182"/>
                    <a:pt x="270550" y="4626"/>
                    <a:pt x="270290" y="32569"/>
                  </a:cubicBezTo>
                  <a:cubicBezTo>
                    <a:pt x="268861" y="227518"/>
                    <a:pt x="270290" y="422467"/>
                    <a:pt x="268861" y="617416"/>
                  </a:cubicBezTo>
                  <a:cubicBezTo>
                    <a:pt x="268861" y="646008"/>
                    <a:pt x="277569" y="648737"/>
                    <a:pt x="302522" y="647178"/>
                  </a:cubicBezTo>
                  <a:cubicBezTo>
                    <a:pt x="379072" y="642239"/>
                    <a:pt x="455882" y="638210"/>
                    <a:pt x="532432" y="637950"/>
                  </a:cubicBezTo>
                  <a:cubicBezTo>
                    <a:pt x="561024" y="637950"/>
                    <a:pt x="563754" y="628203"/>
                    <a:pt x="563624" y="604289"/>
                  </a:cubicBezTo>
                  <a:cubicBezTo>
                    <a:pt x="562714" y="413369"/>
                    <a:pt x="563624" y="222449"/>
                    <a:pt x="562584" y="31529"/>
                  </a:cubicBezTo>
                  <a:cubicBezTo>
                    <a:pt x="562584" y="7486"/>
                    <a:pt x="567653" y="-702"/>
                    <a:pt x="593256" y="-182"/>
                  </a:cubicBezTo>
                  <a:cubicBezTo>
                    <a:pt x="664997" y="1637"/>
                    <a:pt x="736868" y="1247"/>
                    <a:pt x="808609" y="-182"/>
                  </a:cubicBezTo>
                  <a:cubicBezTo>
                    <a:pt x="831353" y="-182"/>
                    <a:pt x="836812" y="6576"/>
                    <a:pt x="836812" y="28670"/>
                  </a:cubicBezTo>
                  <a:cubicBezTo>
                    <a:pt x="836292" y="516822"/>
                    <a:pt x="836292" y="1005013"/>
                    <a:pt x="836812" y="1493256"/>
                  </a:cubicBezTo>
                  <a:cubicBezTo>
                    <a:pt x="836812" y="1517819"/>
                    <a:pt x="827324" y="1523538"/>
                    <a:pt x="806660" y="1524838"/>
                  </a:cubicBezTo>
                  <a:cubicBezTo>
                    <a:pt x="730110" y="1529776"/>
                    <a:pt x="653690" y="1534975"/>
                    <a:pt x="577400" y="1541213"/>
                  </a:cubicBezTo>
                  <a:cubicBezTo>
                    <a:pt x="556735" y="1542903"/>
                    <a:pt x="563234" y="1528997"/>
                    <a:pt x="563104" y="1520029"/>
                  </a:cubicBezTo>
                  <a:cubicBezTo>
                    <a:pt x="563104" y="1462454"/>
                    <a:pt x="563104" y="1404749"/>
                    <a:pt x="563104" y="1347044"/>
                  </a:cubicBezTo>
                  <a:cubicBezTo>
                    <a:pt x="563104" y="1192905"/>
                    <a:pt x="563104" y="1038765"/>
                    <a:pt x="563104" y="884755"/>
                  </a:cubicBezTo>
                  <a:cubicBezTo>
                    <a:pt x="563104" y="862661"/>
                    <a:pt x="558555" y="855773"/>
                    <a:pt x="535421" y="857333"/>
                  </a:cubicBezTo>
                  <a:cubicBezTo>
                    <a:pt x="451983" y="862531"/>
                    <a:pt x="368454" y="866560"/>
                    <a:pt x="284847" y="869420"/>
                  </a:cubicBezTo>
                  <a:cubicBezTo>
                    <a:pt x="261583" y="870199"/>
                    <a:pt x="269381" y="885795"/>
                    <a:pt x="269381" y="896452"/>
                  </a:cubicBezTo>
                  <a:cubicBezTo>
                    <a:pt x="268861" y="1058481"/>
                    <a:pt x="268861" y="1220587"/>
                    <a:pt x="269381" y="1382785"/>
                  </a:cubicBezTo>
                  <a:cubicBezTo>
                    <a:pt x="269381" y="1437370"/>
                    <a:pt x="269381" y="1492086"/>
                    <a:pt x="269381" y="1546802"/>
                  </a:cubicBezTo>
                  <a:cubicBezTo>
                    <a:pt x="269381" y="1562918"/>
                    <a:pt x="264702" y="1570196"/>
                    <a:pt x="248716" y="1571885"/>
                  </a:cubicBezTo>
                  <a:cubicBezTo>
                    <a:pt x="171776" y="1580554"/>
                    <a:pt x="94746" y="1589210"/>
                    <a:pt x="17637" y="1597878"/>
                  </a:cubicBezTo>
                  <a:cubicBezTo>
                    <a:pt x="4640" y="1599308"/>
                    <a:pt x="-428" y="1595799"/>
                    <a:pt x="91" y="1582153"/>
                  </a:cubicBezTo>
                  <a:cubicBezTo>
                    <a:pt x="871" y="1558239"/>
                    <a:pt x="91" y="1534455"/>
                    <a:pt x="91" y="1510541"/>
                  </a:cubicBezTo>
                  <a:cubicBezTo>
                    <a:pt x="611" y="1273393"/>
                    <a:pt x="871" y="1036517"/>
                    <a:pt x="871" y="799888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058D2F7-4E25-4BAB-862F-85801C9A1429}"/>
                </a:ext>
              </a:extLst>
            </p:cNvPr>
            <p:cNvSpPr/>
            <p:nvPr/>
          </p:nvSpPr>
          <p:spPr>
            <a:xfrm>
              <a:off x="7206499" y="3811551"/>
              <a:ext cx="874580" cy="1605119"/>
            </a:xfrm>
            <a:custGeom>
              <a:avLst/>
              <a:gdLst>
                <a:gd name="connsiteX0" fmla="*/ 348330 w 874580"/>
                <a:gd name="connsiteY0" fmla="*/ 911437 h 1605119"/>
                <a:gd name="connsiteX1" fmla="*/ 271260 w 874580"/>
                <a:gd name="connsiteY1" fmla="*/ 1043092 h 1605119"/>
                <a:gd name="connsiteX2" fmla="*/ 268401 w 874580"/>
                <a:gd name="connsiteY2" fmla="*/ 1072075 h 1605119"/>
                <a:gd name="connsiteX3" fmla="*/ 268401 w 874580"/>
                <a:gd name="connsiteY3" fmla="*/ 1516558 h 1605119"/>
                <a:gd name="connsiteX4" fmla="*/ 237989 w 874580"/>
                <a:gd name="connsiteY4" fmla="*/ 1543591 h 1605119"/>
                <a:gd name="connsiteX5" fmla="*/ 20816 w 874580"/>
                <a:gd name="connsiteY5" fmla="*/ 1526565 h 1605119"/>
                <a:gd name="connsiteX6" fmla="*/ 151 w 874580"/>
                <a:gd name="connsiteY6" fmla="*/ 1505381 h 1605119"/>
                <a:gd name="connsiteX7" fmla="*/ 151 w 874580"/>
                <a:gd name="connsiteY7" fmla="*/ 1490435 h 1605119"/>
                <a:gd name="connsiteX8" fmla="*/ 151 w 874580"/>
                <a:gd name="connsiteY8" fmla="*/ 34817 h 1605119"/>
                <a:gd name="connsiteX9" fmla="*/ 34462 w 874580"/>
                <a:gd name="connsiteY9" fmla="*/ -144 h 1605119"/>
                <a:gd name="connsiteX10" fmla="*/ 240718 w 874580"/>
                <a:gd name="connsiteY10" fmla="*/ -144 h 1605119"/>
                <a:gd name="connsiteX11" fmla="*/ 268661 w 874580"/>
                <a:gd name="connsiteY11" fmla="*/ 28188 h 1605119"/>
                <a:gd name="connsiteX12" fmla="*/ 268661 w 874580"/>
                <a:gd name="connsiteY12" fmla="*/ 606797 h 1605119"/>
                <a:gd name="connsiteX13" fmla="*/ 268661 w 874580"/>
                <a:gd name="connsiteY13" fmla="*/ 636429 h 1605119"/>
                <a:gd name="connsiteX14" fmla="*/ 272949 w 874580"/>
                <a:gd name="connsiteY14" fmla="*/ 638118 h 1605119"/>
                <a:gd name="connsiteX15" fmla="*/ 346380 w 874580"/>
                <a:gd name="connsiteY15" fmla="*/ 501654 h 1605119"/>
                <a:gd name="connsiteX16" fmla="*/ 597215 w 874580"/>
                <a:gd name="connsiteY16" fmla="*/ 25979 h 1605119"/>
                <a:gd name="connsiteX17" fmla="*/ 636204 w 874580"/>
                <a:gd name="connsiteY17" fmla="*/ 1545 h 1605119"/>
                <a:gd name="connsiteX18" fmla="*/ 848438 w 874580"/>
                <a:gd name="connsiteY18" fmla="*/ 1545 h 1605119"/>
                <a:gd name="connsiteX19" fmla="*/ 864814 w 874580"/>
                <a:gd name="connsiteY19" fmla="*/ 28708 h 1605119"/>
                <a:gd name="connsiteX20" fmla="*/ 531842 w 874580"/>
                <a:gd name="connsiteY20" fmla="*/ 636169 h 1605119"/>
                <a:gd name="connsiteX21" fmla="*/ 527553 w 874580"/>
                <a:gd name="connsiteY21" fmla="*/ 712979 h 1605119"/>
                <a:gd name="connsiteX22" fmla="*/ 864555 w 874580"/>
                <a:gd name="connsiteY22" fmla="*/ 1568545 h 1605119"/>
                <a:gd name="connsiteX23" fmla="*/ 872872 w 874580"/>
                <a:gd name="connsiteY23" fmla="*/ 1590639 h 1605119"/>
                <a:gd name="connsiteX24" fmla="*/ 860526 w 874580"/>
                <a:gd name="connsiteY24" fmla="*/ 1604545 h 1605119"/>
                <a:gd name="connsiteX25" fmla="*/ 617489 w 874580"/>
                <a:gd name="connsiteY25" fmla="*/ 1578552 h 1605119"/>
                <a:gd name="connsiteX26" fmla="*/ 594745 w 874580"/>
                <a:gd name="connsiteY26" fmla="*/ 1551259 h 1605119"/>
                <a:gd name="connsiteX27" fmla="*/ 348330 w 874580"/>
                <a:gd name="connsiteY27" fmla="*/ 911437 h 160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4580" h="1605119">
                  <a:moveTo>
                    <a:pt x="348330" y="911437"/>
                  </a:moveTo>
                  <a:cubicBezTo>
                    <a:pt x="320907" y="957705"/>
                    <a:pt x="295304" y="999944"/>
                    <a:pt x="271260" y="1043092"/>
                  </a:cubicBezTo>
                  <a:cubicBezTo>
                    <a:pt x="268037" y="1052398"/>
                    <a:pt x="267049" y="1062327"/>
                    <a:pt x="268401" y="1072075"/>
                  </a:cubicBezTo>
                  <a:cubicBezTo>
                    <a:pt x="268401" y="1220236"/>
                    <a:pt x="267621" y="1368397"/>
                    <a:pt x="268401" y="1516558"/>
                  </a:cubicBezTo>
                  <a:cubicBezTo>
                    <a:pt x="268401" y="1542551"/>
                    <a:pt x="259953" y="1545540"/>
                    <a:pt x="237989" y="1543591"/>
                  </a:cubicBezTo>
                  <a:cubicBezTo>
                    <a:pt x="165559" y="1536924"/>
                    <a:pt x="93168" y="1531244"/>
                    <a:pt x="20816" y="1526565"/>
                  </a:cubicBezTo>
                  <a:cubicBezTo>
                    <a:pt x="5350" y="1525526"/>
                    <a:pt x="-1278" y="1520717"/>
                    <a:pt x="151" y="1505381"/>
                  </a:cubicBezTo>
                  <a:cubicBezTo>
                    <a:pt x="411" y="1500403"/>
                    <a:pt x="411" y="1495413"/>
                    <a:pt x="151" y="1490435"/>
                  </a:cubicBezTo>
                  <a:cubicBezTo>
                    <a:pt x="151" y="1005233"/>
                    <a:pt x="151" y="520018"/>
                    <a:pt x="151" y="34817"/>
                  </a:cubicBezTo>
                  <a:cubicBezTo>
                    <a:pt x="151" y="8044"/>
                    <a:pt x="6000" y="-1054"/>
                    <a:pt x="34462" y="-144"/>
                  </a:cubicBezTo>
                  <a:cubicBezTo>
                    <a:pt x="103214" y="2195"/>
                    <a:pt x="171966" y="1675"/>
                    <a:pt x="240718" y="-144"/>
                  </a:cubicBezTo>
                  <a:cubicBezTo>
                    <a:pt x="263462" y="-144"/>
                    <a:pt x="268791" y="5834"/>
                    <a:pt x="268661" y="28188"/>
                  </a:cubicBezTo>
                  <a:cubicBezTo>
                    <a:pt x="267751" y="221058"/>
                    <a:pt x="268661" y="413927"/>
                    <a:pt x="268661" y="606797"/>
                  </a:cubicBezTo>
                  <a:lnTo>
                    <a:pt x="268661" y="636429"/>
                  </a:lnTo>
                  <a:lnTo>
                    <a:pt x="272949" y="638118"/>
                  </a:lnTo>
                  <a:cubicBezTo>
                    <a:pt x="297513" y="592630"/>
                    <a:pt x="322207" y="547142"/>
                    <a:pt x="346380" y="501654"/>
                  </a:cubicBezTo>
                  <a:cubicBezTo>
                    <a:pt x="429987" y="343096"/>
                    <a:pt x="513607" y="184537"/>
                    <a:pt x="597215" y="25979"/>
                  </a:cubicBezTo>
                  <a:cubicBezTo>
                    <a:pt x="602959" y="9772"/>
                    <a:pt x="619114" y="-352"/>
                    <a:pt x="636204" y="1545"/>
                  </a:cubicBezTo>
                  <a:cubicBezTo>
                    <a:pt x="706906" y="3105"/>
                    <a:pt x="777646" y="3105"/>
                    <a:pt x="848438" y="1545"/>
                  </a:cubicBezTo>
                  <a:cubicBezTo>
                    <a:pt x="874432" y="1545"/>
                    <a:pt x="877161" y="6354"/>
                    <a:pt x="864814" y="28708"/>
                  </a:cubicBezTo>
                  <a:cubicBezTo>
                    <a:pt x="753564" y="231065"/>
                    <a:pt x="643872" y="434202"/>
                    <a:pt x="531842" y="636169"/>
                  </a:cubicBezTo>
                  <a:cubicBezTo>
                    <a:pt x="517000" y="659238"/>
                    <a:pt x="515375" y="688402"/>
                    <a:pt x="527553" y="712979"/>
                  </a:cubicBezTo>
                  <a:cubicBezTo>
                    <a:pt x="648252" y="994836"/>
                    <a:pt x="760582" y="1280020"/>
                    <a:pt x="864555" y="1568545"/>
                  </a:cubicBezTo>
                  <a:cubicBezTo>
                    <a:pt x="867284" y="1575952"/>
                    <a:pt x="870403" y="1583230"/>
                    <a:pt x="872872" y="1590639"/>
                  </a:cubicBezTo>
                  <a:cubicBezTo>
                    <a:pt x="876771" y="1602206"/>
                    <a:pt x="874302" y="1606235"/>
                    <a:pt x="860526" y="1604545"/>
                  </a:cubicBezTo>
                  <a:cubicBezTo>
                    <a:pt x="779518" y="1595356"/>
                    <a:pt x="698497" y="1586700"/>
                    <a:pt x="617489" y="1578552"/>
                  </a:cubicBezTo>
                  <a:cubicBezTo>
                    <a:pt x="599944" y="1576862"/>
                    <a:pt x="598904" y="1562696"/>
                    <a:pt x="594745" y="1551259"/>
                  </a:cubicBezTo>
                  <a:cubicBezTo>
                    <a:pt x="517415" y="1338375"/>
                    <a:pt x="435277" y="1127180"/>
                    <a:pt x="348330" y="911437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64C9F14-4E43-4FED-B7A1-9F0D3DE8141D}"/>
                </a:ext>
              </a:extLst>
            </p:cNvPr>
            <p:cNvSpPr/>
            <p:nvPr/>
          </p:nvSpPr>
          <p:spPr>
            <a:xfrm>
              <a:off x="5146488" y="3811325"/>
              <a:ext cx="919811" cy="1515269"/>
            </a:xfrm>
            <a:custGeom>
              <a:avLst/>
              <a:gdLst>
                <a:gd name="connsiteX0" fmla="*/ 460021 w 919811"/>
                <a:gd name="connsiteY0" fmla="*/ 82 h 1515269"/>
                <a:gd name="connsiteX1" fmla="*/ 627547 w 919811"/>
                <a:gd name="connsiteY1" fmla="*/ 82 h 1515269"/>
                <a:gd name="connsiteX2" fmla="*/ 659259 w 919811"/>
                <a:gd name="connsiteY2" fmla="*/ 25036 h 1515269"/>
                <a:gd name="connsiteX3" fmla="*/ 771679 w 919811"/>
                <a:gd name="connsiteY3" fmla="*/ 627818 h 1515269"/>
                <a:gd name="connsiteX4" fmla="*/ 856677 w 919811"/>
                <a:gd name="connsiteY4" fmla="*/ 1109991 h 1515269"/>
                <a:gd name="connsiteX5" fmla="*/ 918541 w 919811"/>
                <a:gd name="connsiteY5" fmla="*/ 1467527 h 1515269"/>
                <a:gd name="connsiteX6" fmla="*/ 904894 w 919811"/>
                <a:gd name="connsiteY6" fmla="*/ 1486372 h 1515269"/>
                <a:gd name="connsiteX7" fmla="*/ 674725 w 919811"/>
                <a:gd name="connsiteY7" fmla="*/ 1491051 h 1515269"/>
                <a:gd name="connsiteX8" fmla="*/ 648732 w 919811"/>
                <a:gd name="connsiteY8" fmla="*/ 1467657 h 1515269"/>
                <a:gd name="connsiteX9" fmla="*/ 612341 w 919811"/>
                <a:gd name="connsiteY9" fmla="*/ 1225401 h 1515269"/>
                <a:gd name="connsiteX10" fmla="*/ 585438 w 919811"/>
                <a:gd name="connsiteY10" fmla="*/ 1202917 h 1515269"/>
                <a:gd name="connsiteX11" fmla="*/ 310430 w 919811"/>
                <a:gd name="connsiteY11" fmla="*/ 1209285 h 1515269"/>
                <a:gd name="connsiteX12" fmla="*/ 283397 w 919811"/>
                <a:gd name="connsiteY12" fmla="*/ 1232419 h 1515269"/>
                <a:gd name="connsiteX13" fmla="*/ 247007 w 919811"/>
                <a:gd name="connsiteY13" fmla="*/ 1480914 h 1515269"/>
                <a:gd name="connsiteX14" fmla="*/ 226212 w 919811"/>
                <a:gd name="connsiteY14" fmla="*/ 1503268 h 1515269"/>
                <a:gd name="connsiteX15" fmla="*/ 20346 w 919811"/>
                <a:gd name="connsiteY15" fmla="*/ 1514835 h 1515269"/>
                <a:gd name="connsiteX16" fmla="*/ 981 w 919811"/>
                <a:gd name="connsiteY16" fmla="*/ 1493131 h 1515269"/>
                <a:gd name="connsiteX17" fmla="*/ 52058 w 919811"/>
                <a:gd name="connsiteY17" fmla="*/ 1181213 h 1515269"/>
                <a:gd name="connsiteX18" fmla="*/ 109373 w 919811"/>
                <a:gd name="connsiteY18" fmla="*/ 852788 h 1515269"/>
                <a:gd name="connsiteX19" fmla="*/ 172146 w 919811"/>
                <a:gd name="connsiteY19" fmla="*/ 504480 h 1515269"/>
                <a:gd name="connsiteX20" fmla="*/ 240898 w 919811"/>
                <a:gd name="connsiteY20" fmla="*/ 133427 h 1515269"/>
                <a:gd name="connsiteX21" fmla="*/ 260653 w 919811"/>
                <a:gd name="connsiteY21" fmla="*/ 23086 h 1515269"/>
                <a:gd name="connsiteX22" fmla="*/ 290026 w 919811"/>
                <a:gd name="connsiteY22" fmla="*/ -178 h 1515269"/>
                <a:gd name="connsiteX23" fmla="*/ 460541 w 919811"/>
                <a:gd name="connsiteY23" fmla="*/ -178 h 151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19811" h="1515269">
                  <a:moveTo>
                    <a:pt x="460021" y="82"/>
                  </a:moveTo>
                  <a:cubicBezTo>
                    <a:pt x="515906" y="82"/>
                    <a:pt x="571662" y="992"/>
                    <a:pt x="627547" y="82"/>
                  </a:cubicBezTo>
                  <a:cubicBezTo>
                    <a:pt x="647042" y="82"/>
                    <a:pt x="655620" y="5931"/>
                    <a:pt x="659259" y="25036"/>
                  </a:cubicBezTo>
                  <a:cubicBezTo>
                    <a:pt x="696429" y="226093"/>
                    <a:pt x="734899" y="426760"/>
                    <a:pt x="771679" y="627818"/>
                  </a:cubicBezTo>
                  <a:cubicBezTo>
                    <a:pt x="801051" y="788325"/>
                    <a:pt x="828734" y="949223"/>
                    <a:pt x="856677" y="1109991"/>
                  </a:cubicBezTo>
                  <a:cubicBezTo>
                    <a:pt x="877471" y="1229170"/>
                    <a:pt x="896966" y="1348609"/>
                    <a:pt x="918541" y="1467527"/>
                  </a:cubicBezTo>
                  <a:cubicBezTo>
                    <a:pt x="921530" y="1483383"/>
                    <a:pt x="919841" y="1486243"/>
                    <a:pt x="904894" y="1486372"/>
                  </a:cubicBezTo>
                  <a:cubicBezTo>
                    <a:pt x="828215" y="1487412"/>
                    <a:pt x="751405" y="1488062"/>
                    <a:pt x="674725" y="1491051"/>
                  </a:cubicBezTo>
                  <a:cubicBezTo>
                    <a:pt x="655100" y="1491701"/>
                    <a:pt x="650291" y="1481694"/>
                    <a:pt x="648732" y="1467657"/>
                  </a:cubicBezTo>
                  <a:cubicBezTo>
                    <a:pt x="635735" y="1386948"/>
                    <a:pt x="623388" y="1306240"/>
                    <a:pt x="612341" y="1225401"/>
                  </a:cubicBezTo>
                  <a:cubicBezTo>
                    <a:pt x="609872" y="1207076"/>
                    <a:pt x="602594" y="1202397"/>
                    <a:pt x="585438" y="1202917"/>
                  </a:cubicBezTo>
                  <a:cubicBezTo>
                    <a:pt x="493812" y="1205516"/>
                    <a:pt x="402056" y="1204086"/>
                    <a:pt x="310430" y="1209285"/>
                  </a:cubicBezTo>
                  <a:cubicBezTo>
                    <a:pt x="292235" y="1210325"/>
                    <a:pt x="285607" y="1217603"/>
                    <a:pt x="283397" y="1232419"/>
                  </a:cubicBezTo>
                  <a:cubicBezTo>
                    <a:pt x="270921" y="1315246"/>
                    <a:pt x="258795" y="1398086"/>
                    <a:pt x="247007" y="1480914"/>
                  </a:cubicBezTo>
                  <a:cubicBezTo>
                    <a:pt x="245187" y="1493910"/>
                    <a:pt x="243108" y="1502618"/>
                    <a:pt x="226212" y="1503268"/>
                  </a:cubicBezTo>
                  <a:cubicBezTo>
                    <a:pt x="157590" y="1506257"/>
                    <a:pt x="88968" y="1510416"/>
                    <a:pt x="20346" y="1514835"/>
                  </a:cubicBezTo>
                  <a:cubicBezTo>
                    <a:pt x="2801" y="1516004"/>
                    <a:pt x="-2528" y="1513275"/>
                    <a:pt x="981" y="1493131"/>
                  </a:cubicBezTo>
                  <a:cubicBezTo>
                    <a:pt x="19047" y="1389158"/>
                    <a:pt x="34513" y="1285185"/>
                    <a:pt x="52058" y="1181213"/>
                  </a:cubicBezTo>
                  <a:cubicBezTo>
                    <a:pt x="70513" y="1071651"/>
                    <a:pt x="90008" y="962220"/>
                    <a:pt x="109373" y="852788"/>
                  </a:cubicBezTo>
                  <a:cubicBezTo>
                    <a:pt x="130076" y="736690"/>
                    <a:pt x="151001" y="620578"/>
                    <a:pt x="172146" y="504480"/>
                  </a:cubicBezTo>
                  <a:cubicBezTo>
                    <a:pt x="194761" y="380752"/>
                    <a:pt x="218025" y="257545"/>
                    <a:pt x="240898" y="133427"/>
                  </a:cubicBezTo>
                  <a:cubicBezTo>
                    <a:pt x="247787" y="96777"/>
                    <a:pt x="253895" y="59866"/>
                    <a:pt x="260653" y="23086"/>
                  </a:cubicBezTo>
                  <a:cubicBezTo>
                    <a:pt x="263513" y="6061"/>
                    <a:pt x="271310" y="-698"/>
                    <a:pt x="290026" y="-178"/>
                  </a:cubicBezTo>
                  <a:cubicBezTo>
                    <a:pt x="346821" y="1252"/>
                    <a:pt x="403746" y="-178"/>
                    <a:pt x="460541" y="-178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9A571C8-7F5F-4200-9BF7-8990D5CC92B8}"/>
                </a:ext>
              </a:extLst>
            </p:cNvPr>
            <p:cNvSpPr/>
            <p:nvPr/>
          </p:nvSpPr>
          <p:spPr>
            <a:xfrm>
              <a:off x="8144105" y="3795965"/>
              <a:ext cx="791116" cy="1713430"/>
            </a:xfrm>
            <a:custGeom>
              <a:avLst/>
              <a:gdLst>
                <a:gd name="connsiteX0" fmla="*/ 664895 w 791116"/>
                <a:gd name="connsiteY0" fmla="*/ 461355 h 1713430"/>
                <a:gd name="connsiteX1" fmla="*/ 560272 w 791116"/>
                <a:gd name="connsiteY1" fmla="*/ 461355 h 1713430"/>
                <a:gd name="connsiteX2" fmla="*/ 534279 w 791116"/>
                <a:gd name="connsiteY2" fmla="*/ 435362 h 1713430"/>
                <a:gd name="connsiteX3" fmla="*/ 527131 w 791116"/>
                <a:gd name="connsiteY3" fmla="*/ 320082 h 1713430"/>
                <a:gd name="connsiteX4" fmla="*/ 403013 w 791116"/>
                <a:gd name="connsiteY4" fmla="*/ 230146 h 1713430"/>
                <a:gd name="connsiteX5" fmla="*/ 281235 w 791116"/>
                <a:gd name="connsiteY5" fmla="*/ 331649 h 1713430"/>
                <a:gd name="connsiteX6" fmla="*/ 364283 w 791116"/>
                <a:gd name="connsiteY6" fmla="*/ 599769 h 1713430"/>
                <a:gd name="connsiteX7" fmla="*/ 529600 w 791116"/>
                <a:gd name="connsiteY7" fmla="*/ 767815 h 1713430"/>
                <a:gd name="connsiteX8" fmla="*/ 755871 w 791116"/>
                <a:gd name="connsiteY8" fmla="*/ 1088701 h 1713430"/>
                <a:gd name="connsiteX9" fmla="*/ 785763 w 791116"/>
                <a:gd name="connsiteY9" fmla="*/ 1386843 h 1713430"/>
                <a:gd name="connsiteX10" fmla="*/ 752232 w 791116"/>
                <a:gd name="connsiteY10" fmla="*/ 1533184 h 1713430"/>
                <a:gd name="connsiteX11" fmla="*/ 495679 w 791116"/>
                <a:gd name="connsiteY11" fmla="*/ 1713057 h 1713430"/>
                <a:gd name="connsiteX12" fmla="*/ 140222 w 791116"/>
                <a:gd name="connsiteY12" fmla="*/ 1588810 h 1713430"/>
                <a:gd name="connsiteX13" fmla="*/ 12726 w 791116"/>
                <a:gd name="connsiteY13" fmla="*/ 1339535 h 1713430"/>
                <a:gd name="connsiteX14" fmla="*/ 379 w 791116"/>
                <a:gd name="connsiteY14" fmla="*/ 1141077 h 1713430"/>
                <a:gd name="connsiteX15" fmla="*/ 28711 w 791116"/>
                <a:gd name="connsiteY15" fmla="*/ 1114304 h 1713430"/>
                <a:gd name="connsiteX16" fmla="*/ 222101 w 791116"/>
                <a:gd name="connsiteY16" fmla="*/ 1131590 h 1713430"/>
                <a:gd name="connsiteX17" fmla="*/ 256542 w 791116"/>
                <a:gd name="connsiteY17" fmla="*/ 1169410 h 1713430"/>
                <a:gd name="connsiteX18" fmla="*/ 263690 w 791116"/>
                <a:gd name="connsiteY18" fmla="*/ 1332387 h 1713430"/>
                <a:gd name="connsiteX19" fmla="*/ 451751 w 791116"/>
                <a:gd name="connsiteY19" fmla="*/ 1435450 h 1713430"/>
                <a:gd name="connsiteX20" fmla="*/ 521672 w 791116"/>
                <a:gd name="connsiteY20" fmla="*/ 1325369 h 1713430"/>
                <a:gd name="connsiteX21" fmla="*/ 391706 w 791116"/>
                <a:gd name="connsiteY21" fmla="*/ 996295 h 1713430"/>
                <a:gd name="connsiteX22" fmla="*/ 171674 w 791116"/>
                <a:gd name="connsiteY22" fmla="*/ 773014 h 1713430"/>
                <a:gd name="connsiteX23" fmla="*/ 22603 w 791116"/>
                <a:gd name="connsiteY23" fmla="*/ 506454 h 1713430"/>
                <a:gd name="connsiteX24" fmla="*/ 43917 w 791116"/>
                <a:gd name="connsiteY24" fmla="*/ 200644 h 1713430"/>
                <a:gd name="connsiteX25" fmla="*/ 229769 w 791116"/>
                <a:gd name="connsiteY25" fmla="*/ 27139 h 1713430"/>
                <a:gd name="connsiteX26" fmla="*/ 540387 w 791116"/>
                <a:gd name="connsiteY26" fmla="*/ 19471 h 1713430"/>
                <a:gd name="connsiteX27" fmla="*/ 778485 w 791116"/>
                <a:gd name="connsiteY27" fmla="*/ 298248 h 1713430"/>
                <a:gd name="connsiteX28" fmla="*/ 790702 w 791116"/>
                <a:gd name="connsiteY28" fmla="*/ 446149 h 1713430"/>
                <a:gd name="connsiteX29" fmla="*/ 766788 w 791116"/>
                <a:gd name="connsiteY29" fmla="*/ 469023 h 1713430"/>
                <a:gd name="connsiteX30" fmla="*/ 665284 w 791116"/>
                <a:gd name="connsiteY30" fmla="*/ 469023 h 171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91116" h="1713430">
                  <a:moveTo>
                    <a:pt x="664895" y="461355"/>
                  </a:moveTo>
                  <a:cubicBezTo>
                    <a:pt x="630064" y="461355"/>
                    <a:pt x="595103" y="460576"/>
                    <a:pt x="560272" y="461355"/>
                  </a:cubicBezTo>
                  <a:cubicBezTo>
                    <a:pt x="541037" y="461355"/>
                    <a:pt x="534279" y="455507"/>
                    <a:pt x="534279" y="435362"/>
                  </a:cubicBezTo>
                  <a:cubicBezTo>
                    <a:pt x="534279" y="396372"/>
                    <a:pt x="537138" y="358033"/>
                    <a:pt x="527131" y="320082"/>
                  </a:cubicBezTo>
                  <a:cubicBezTo>
                    <a:pt x="513900" y="263391"/>
                    <a:pt x="461004" y="225064"/>
                    <a:pt x="403013" y="230146"/>
                  </a:cubicBezTo>
                  <a:cubicBezTo>
                    <a:pt x="330622" y="232745"/>
                    <a:pt x="293712" y="265367"/>
                    <a:pt x="281235" y="331649"/>
                  </a:cubicBezTo>
                  <a:cubicBezTo>
                    <a:pt x="261610" y="435622"/>
                    <a:pt x="300340" y="521400"/>
                    <a:pt x="364283" y="599769"/>
                  </a:cubicBezTo>
                  <a:cubicBezTo>
                    <a:pt x="414190" y="660853"/>
                    <a:pt x="473325" y="712969"/>
                    <a:pt x="529600" y="767815"/>
                  </a:cubicBezTo>
                  <a:cubicBezTo>
                    <a:pt x="624865" y="860870"/>
                    <a:pt x="710512" y="960685"/>
                    <a:pt x="755871" y="1088701"/>
                  </a:cubicBezTo>
                  <a:cubicBezTo>
                    <a:pt x="788271" y="1184538"/>
                    <a:pt x="798500" y="1286483"/>
                    <a:pt x="785763" y="1386843"/>
                  </a:cubicBezTo>
                  <a:cubicBezTo>
                    <a:pt x="781396" y="1436931"/>
                    <a:pt x="770115" y="1486189"/>
                    <a:pt x="752232" y="1533184"/>
                  </a:cubicBezTo>
                  <a:cubicBezTo>
                    <a:pt x="705834" y="1647814"/>
                    <a:pt x="618627" y="1710328"/>
                    <a:pt x="495679" y="1713057"/>
                  </a:cubicBezTo>
                  <a:cubicBezTo>
                    <a:pt x="363114" y="1715916"/>
                    <a:pt x="240036" y="1682515"/>
                    <a:pt x="140222" y="1588810"/>
                  </a:cubicBezTo>
                  <a:cubicBezTo>
                    <a:pt x="68091" y="1521098"/>
                    <a:pt x="30141" y="1435190"/>
                    <a:pt x="12726" y="1339535"/>
                  </a:cubicBezTo>
                  <a:cubicBezTo>
                    <a:pt x="2692" y="1273889"/>
                    <a:pt x="-1441" y="1207464"/>
                    <a:pt x="379" y="1141077"/>
                  </a:cubicBezTo>
                  <a:cubicBezTo>
                    <a:pt x="379" y="1119633"/>
                    <a:pt x="4018" y="1111445"/>
                    <a:pt x="28711" y="1114304"/>
                  </a:cubicBezTo>
                  <a:cubicBezTo>
                    <a:pt x="92914" y="1121972"/>
                    <a:pt x="157508" y="1127301"/>
                    <a:pt x="222101" y="1131590"/>
                  </a:cubicBezTo>
                  <a:cubicBezTo>
                    <a:pt x="247314" y="1133409"/>
                    <a:pt x="257192" y="1141727"/>
                    <a:pt x="256542" y="1169410"/>
                  </a:cubicBezTo>
                  <a:cubicBezTo>
                    <a:pt x="254982" y="1223735"/>
                    <a:pt x="251993" y="1278451"/>
                    <a:pt x="263690" y="1332387"/>
                  </a:cubicBezTo>
                  <a:cubicBezTo>
                    <a:pt x="284224" y="1426482"/>
                    <a:pt x="377670" y="1454945"/>
                    <a:pt x="451751" y="1435450"/>
                  </a:cubicBezTo>
                  <a:cubicBezTo>
                    <a:pt x="495159" y="1424143"/>
                    <a:pt x="516734" y="1380734"/>
                    <a:pt x="521672" y="1325369"/>
                  </a:cubicBezTo>
                  <a:cubicBezTo>
                    <a:pt x="534669" y="1192544"/>
                    <a:pt x="476184" y="1089741"/>
                    <a:pt x="391706" y="996295"/>
                  </a:cubicBezTo>
                  <a:cubicBezTo>
                    <a:pt x="321265" y="918316"/>
                    <a:pt x="240556" y="851773"/>
                    <a:pt x="171674" y="773014"/>
                  </a:cubicBezTo>
                  <a:cubicBezTo>
                    <a:pt x="102792" y="694254"/>
                    <a:pt x="43917" y="610686"/>
                    <a:pt x="22603" y="506454"/>
                  </a:cubicBezTo>
                  <a:cubicBezTo>
                    <a:pt x="1289" y="402221"/>
                    <a:pt x="3888" y="299938"/>
                    <a:pt x="43917" y="200644"/>
                  </a:cubicBezTo>
                  <a:cubicBezTo>
                    <a:pt x="76214" y="117531"/>
                    <a:pt x="144628" y="53652"/>
                    <a:pt x="229769" y="27139"/>
                  </a:cubicBezTo>
                  <a:cubicBezTo>
                    <a:pt x="330193" y="-6496"/>
                    <a:pt x="438416" y="-9160"/>
                    <a:pt x="540387" y="19471"/>
                  </a:cubicBezTo>
                  <a:cubicBezTo>
                    <a:pt x="683350" y="58461"/>
                    <a:pt x="752492" y="160354"/>
                    <a:pt x="778485" y="298248"/>
                  </a:cubicBezTo>
                  <a:cubicBezTo>
                    <a:pt x="786777" y="347102"/>
                    <a:pt x="790870" y="396593"/>
                    <a:pt x="790702" y="446149"/>
                  </a:cubicBezTo>
                  <a:cubicBezTo>
                    <a:pt x="790702" y="464734"/>
                    <a:pt x="784983" y="469803"/>
                    <a:pt x="766788" y="469023"/>
                  </a:cubicBezTo>
                  <a:cubicBezTo>
                    <a:pt x="732997" y="467594"/>
                    <a:pt x="699076" y="469023"/>
                    <a:pt x="665284" y="469023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7AB1E7-B977-4C62-86AF-DE5D5E37895B}"/>
                </a:ext>
              </a:extLst>
            </p:cNvPr>
            <p:cNvSpPr/>
            <p:nvPr/>
          </p:nvSpPr>
          <p:spPr>
            <a:xfrm>
              <a:off x="3262471" y="3814082"/>
              <a:ext cx="818966" cy="1684929"/>
            </a:xfrm>
            <a:custGeom>
              <a:avLst/>
              <a:gdLst>
                <a:gd name="connsiteX0" fmla="*/ 275891 w 818966"/>
                <a:gd name="connsiteY0" fmla="*/ 956473 h 1684929"/>
                <a:gd name="connsiteX1" fmla="*/ 275891 w 818966"/>
                <a:gd name="connsiteY1" fmla="*/ 267654 h 1684929"/>
                <a:gd name="connsiteX2" fmla="*/ 240930 w 818966"/>
                <a:gd name="connsiteY2" fmla="*/ 232304 h 1684929"/>
                <a:gd name="connsiteX3" fmla="*/ 19988 w 818966"/>
                <a:gd name="connsiteY3" fmla="*/ 237242 h 1684929"/>
                <a:gd name="connsiteX4" fmla="*/ -27 w 818966"/>
                <a:gd name="connsiteY4" fmla="*/ 217227 h 1684929"/>
                <a:gd name="connsiteX5" fmla="*/ -27 w 818966"/>
                <a:gd name="connsiteY5" fmla="*/ 23448 h 1684929"/>
                <a:gd name="connsiteX6" fmla="*/ 24407 w 818966"/>
                <a:gd name="connsiteY6" fmla="*/ 1614 h 1684929"/>
                <a:gd name="connsiteX7" fmla="*/ 479288 w 818966"/>
                <a:gd name="connsiteY7" fmla="*/ 964 h 1684929"/>
                <a:gd name="connsiteX8" fmla="*/ 790296 w 818966"/>
                <a:gd name="connsiteY8" fmla="*/ -205 h 1684929"/>
                <a:gd name="connsiteX9" fmla="*/ 818889 w 818966"/>
                <a:gd name="connsiteY9" fmla="*/ 27867 h 1684929"/>
                <a:gd name="connsiteX10" fmla="*/ 818889 w 818966"/>
                <a:gd name="connsiteY10" fmla="*/ 194743 h 1684929"/>
                <a:gd name="connsiteX11" fmla="*/ 789776 w 818966"/>
                <a:gd name="connsiteY11" fmla="*/ 222816 h 1684929"/>
                <a:gd name="connsiteX12" fmla="*/ 580531 w 818966"/>
                <a:gd name="connsiteY12" fmla="*/ 223986 h 1684929"/>
                <a:gd name="connsiteX13" fmla="*/ 542321 w 818966"/>
                <a:gd name="connsiteY13" fmla="*/ 261936 h 1684929"/>
                <a:gd name="connsiteX14" fmla="*/ 543491 w 818966"/>
                <a:gd name="connsiteY14" fmla="*/ 1612801 h 1684929"/>
                <a:gd name="connsiteX15" fmla="*/ 513989 w 818966"/>
                <a:gd name="connsiteY15" fmla="*/ 1650751 h 1684929"/>
                <a:gd name="connsiteX16" fmla="*/ 299415 w 818966"/>
                <a:gd name="connsiteY16" fmla="*/ 1683893 h 1684929"/>
                <a:gd name="connsiteX17" fmla="*/ 275891 w 818966"/>
                <a:gd name="connsiteY17" fmla="*/ 1660239 h 1684929"/>
                <a:gd name="connsiteX18" fmla="*/ 275891 w 818966"/>
                <a:gd name="connsiteY18" fmla="*/ 956473 h 1684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8966" h="1684929">
                  <a:moveTo>
                    <a:pt x="275891" y="956473"/>
                  </a:moveTo>
                  <a:cubicBezTo>
                    <a:pt x="275891" y="726824"/>
                    <a:pt x="275891" y="497304"/>
                    <a:pt x="275891" y="267654"/>
                  </a:cubicBezTo>
                  <a:cubicBezTo>
                    <a:pt x="275891" y="240101"/>
                    <a:pt x="271602" y="230614"/>
                    <a:pt x="240930" y="232304"/>
                  </a:cubicBezTo>
                  <a:cubicBezTo>
                    <a:pt x="167369" y="236332"/>
                    <a:pt x="93549" y="235033"/>
                    <a:pt x="19988" y="237242"/>
                  </a:cubicBezTo>
                  <a:cubicBezTo>
                    <a:pt x="3612" y="237242"/>
                    <a:pt x="-287" y="232433"/>
                    <a:pt x="-27" y="217227"/>
                  </a:cubicBezTo>
                  <a:cubicBezTo>
                    <a:pt x="623" y="152244"/>
                    <a:pt x="1143" y="87262"/>
                    <a:pt x="-27" y="23448"/>
                  </a:cubicBezTo>
                  <a:cubicBezTo>
                    <a:pt x="-27" y="2914"/>
                    <a:pt x="8031" y="1614"/>
                    <a:pt x="24407" y="1614"/>
                  </a:cubicBezTo>
                  <a:cubicBezTo>
                    <a:pt x="175817" y="1614"/>
                    <a:pt x="327357" y="1614"/>
                    <a:pt x="479288" y="964"/>
                  </a:cubicBezTo>
                  <a:cubicBezTo>
                    <a:pt x="583260" y="964"/>
                    <a:pt x="687233" y="964"/>
                    <a:pt x="790296" y="-205"/>
                  </a:cubicBezTo>
                  <a:cubicBezTo>
                    <a:pt x="812260" y="-205"/>
                    <a:pt x="819538" y="4993"/>
                    <a:pt x="818889" y="27867"/>
                  </a:cubicBezTo>
                  <a:cubicBezTo>
                    <a:pt x="817199" y="83362"/>
                    <a:pt x="817199" y="139118"/>
                    <a:pt x="818889" y="194743"/>
                  </a:cubicBezTo>
                  <a:cubicBezTo>
                    <a:pt x="819538" y="217877"/>
                    <a:pt x="811480" y="222946"/>
                    <a:pt x="789776" y="222816"/>
                  </a:cubicBezTo>
                  <a:cubicBezTo>
                    <a:pt x="719985" y="222816"/>
                    <a:pt x="650323" y="224895"/>
                    <a:pt x="580531" y="223986"/>
                  </a:cubicBezTo>
                  <a:cubicBezTo>
                    <a:pt x="551939" y="223986"/>
                    <a:pt x="541541" y="230484"/>
                    <a:pt x="542321" y="261936"/>
                  </a:cubicBezTo>
                  <a:cubicBezTo>
                    <a:pt x="543621" y="712268"/>
                    <a:pt x="543101" y="1162469"/>
                    <a:pt x="543491" y="1612801"/>
                  </a:cubicBezTo>
                  <a:cubicBezTo>
                    <a:pt x="543491" y="1634506"/>
                    <a:pt x="543491" y="1647632"/>
                    <a:pt x="513989" y="1650751"/>
                  </a:cubicBezTo>
                  <a:cubicBezTo>
                    <a:pt x="442117" y="1658419"/>
                    <a:pt x="371026" y="1671546"/>
                    <a:pt x="299415" y="1683893"/>
                  </a:cubicBezTo>
                  <a:cubicBezTo>
                    <a:pt x="276931" y="1687792"/>
                    <a:pt x="275891" y="1677655"/>
                    <a:pt x="275891" y="1660239"/>
                  </a:cubicBezTo>
                  <a:cubicBezTo>
                    <a:pt x="276151" y="1425612"/>
                    <a:pt x="276151" y="1191023"/>
                    <a:pt x="275891" y="956473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F66F511-0C94-438F-B99A-38976553065D}"/>
                </a:ext>
              </a:extLst>
            </p:cNvPr>
            <p:cNvSpPr/>
            <p:nvPr/>
          </p:nvSpPr>
          <p:spPr>
            <a:xfrm>
              <a:off x="5468970" y="4075573"/>
              <a:ext cx="246263" cy="731707"/>
            </a:xfrm>
            <a:custGeom>
              <a:avLst/>
              <a:gdLst>
                <a:gd name="connsiteX0" fmla="*/ 125323 w 246263"/>
                <a:gd name="connsiteY0" fmla="*/ -205 h 731707"/>
                <a:gd name="connsiteX1" fmla="*/ 190306 w 246263"/>
                <a:gd name="connsiteY1" fmla="*/ 380465 h 731707"/>
                <a:gd name="connsiteX2" fmla="*/ 245671 w 246263"/>
                <a:gd name="connsiteY2" fmla="*/ 709408 h 731707"/>
                <a:gd name="connsiteX3" fmla="*/ 230465 w 246263"/>
                <a:gd name="connsiteY3" fmla="*/ 728124 h 731707"/>
                <a:gd name="connsiteX4" fmla="*/ 15242 w 246263"/>
                <a:gd name="connsiteY4" fmla="*/ 731502 h 731707"/>
                <a:gd name="connsiteX5" fmla="*/ 1205 w 246263"/>
                <a:gd name="connsiteY5" fmla="*/ 709798 h 731707"/>
                <a:gd name="connsiteX6" fmla="*/ 27199 w 246263"/>
                <a:gd name="connsiteY6" fmla="*/ 552670 h 731707"/>
                <a:gd name="connsiteX7" fmla="*/ 79185 w 246263"/>
                <a:gd name="connsiteY7" fmla="*/ 246990 h 731707"/>
                <a:gd name="connsiteX8" fmla="*/ 121424 w 246263"/>
                <a:gd name="connsiteY8" fmla="*/ 54 h 731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6263" h="731707">
                  <a:moveTo>
                    <a:pt x="125323" y="-205"/>
                  </a:moveTo>
                  <a:cubicBezTo>
                    <a:pt x="147157" y="126641"/>
                    <a:pt x="169381" y="253488"/>
                    <a:pt x="190306" y="380465"/>
                  </a:cubicBezTo>
                  <a:cubicBezTo>
                    <a:pt x="209151" y="490026"/>
                    <a:pt x="227346" y="599717"/>
                    <a:pt x="245671" y="709408"/>
                  </a:cubicBezTo>
                  <a:cubicBezTo>
                    <a:pt x="247751" y="721365"/>
                    <a:pt x="244242" y="727994"/>
                    <a:pt x="230465" y="728124"/>
                  </a:cubicBezTo>
                  <a:cubicBezTo>
                    <a:pt x="158724" y="728903"/>
                    <a:pt x="87503" y="729683"/>
                    <a:pt x="15242" y="731502"/>
                  </a:cubicBezTo>
                  <a:cubicBezTo>
                    <a:pt x="-3863" y="731502"/>
                    <a:pt x="-224" y="719416"/>
                    <a:pt x="1205" y="709798"/>
                  </a:cubicBezTo>
                  <a:cubicBezTo>
                    <a:pt x="9263" y="657812"/>
                    <a:pt x="18361" y="605046"/>
                    <a:pt x="27199" y="552670"/>
                  </a:cubicBezTo>
                  <a:cubicBezTo>
                    <a:pt x="44523" y="450776"/>
                    <a:pt x="61861" y="348883"/>
                    <a:pt x="79185" y="246990"/>
                  </a:cubicBezTo>
                  <a:cubicBezTo>
                    <a:pt x="93130" y="164682"/>
                    <a:pt x="107219" y="82362"/>
                    <a:pt x="121424" y="54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415771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C34AA1A-2AA0-4F33-9003-37259AB66C1A}"/>
              </a:ext>
            </a:extLst>
          </p:cNvPr>
          <p:cNvSpPr txBox="1"/>
          <p:nvPr/>
        </p:nvSpPr>
        <p:spPr>
          <a:xfrm>
            <a:off x="626272" y="656343"/>
            <a:ext cx="59029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Understanding Netflix's Data Landscape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8D1F40-9D7D-4D13-AF27-2F69F82A5763}"/>
              </a:ext>
            </a:extLst>
          </p:cNvPr>
          <p:cNvSpPr txBox="1"/>
          <p:nvPr/>
        </p:nvSpPr>
        <p:spPr>
          <a:xfrm>
            <a:off x="482838" y="2847854"/>
            <a:ext cx="604636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30200">
              <a:buSzPts val="1600"/>
              <a:buChar char="●"/>
            </a:pPr>
            <a:r>
              <a:rPr lang="en-US" sz="2000" dirty="0">
                <a:solidFill>
                  <a:schemeClr val="bg1"/>
                </a:solidFill>
              </a:rPr>
              <a:t>OTT platforms like Netflix generate massive viewer and content data</a:t>
            </a:r>
            <a:br>
              <a:rPr lang="en-US" sz="2000" dirty="0">
                <a:solidFill>
                  <a:schemeClr val="bg1"/>
                </a:solidFill>
              </a:rPr>
            </a:br>
            <a:endParaRPr lang="en-US" sz="2000" dirty="0">
              <a:solidFill>
                <a:schemeClr val="bg1"/>
              </a:solidFill>
            </a:endParaRPr>
          </a:p>
          <a:p>
            <a:pPr marL="457200" lvl="0" indent="-330200">
              <a:buSzPts val="1600"/>
              <a:buChar char="●"/>
            </a:pPr>
            <a:r>
              <a:rPr lang="en-US" sz="2000" dirty="0">
                <a:solidFill>
                  <a:schemeClr val="bg1"/>
                </a:solidFill>
              </a:rPr>
              <a:t>Managers face challenges making sense of this complexity</a:t>
            </a:r>
            <a:br>
              <a:rPr lang="en-US" sz="2000" dirty="0">
                <a:solidFill>
                  <a:schemeClr val="bg1"/>
                </a:solidFill>
              </a:rPr>
            </a:br>
            <a:endParaRPr lang="en-US" sz="2000" dirty="0">
              <a:solidFill>
                <a:schemeClr val="bg1"/>
              </a:solidFill>
            </a:endParaRPr>
          </a:p>
          <a:p>
            <a:pPr marL="457200" lvl="0" indent="-330200">
              <a:buSzPts val="1600"/>
              <a:buChar char="●"/>
            </a:pPr>
            <a:r>
              <a:rPr lang="en-US" sz="2000" dirty="0">
                <a:solidFill>
                  <a:schemeClr val="bg1"/>
                </a:solidFill>
              </a:rPr>
              <a:t>Visualization tools like Power BI help decode content performance</a:t>
            </a:r>
            <a:br>
              <a:rPr lang="en-US" sz="2000" dirty="0">
                <a:solidFill>
                  <a:schemeClr val="bg1"/>
                </a:solidFill>
              </a:rPr>
            </a:br>
            <a:endParaRPr lang="en-US" sz="2000" dirty="0">
              <a:solidFill>
                <a:schemeClr val="bg1"/>
              </a:solidFill>
            </a:endParaRPr>
          </a:p>
          <a:p>
            <a:pPr marL="457200" lvl="0" indent="-330200">
              <a:buSzPts val="1600"/>
              <a:buChar char="●"/>
            </a:pPr>
            <a:r>
              <a:rPr lang="en-US" sz="2000" dirty="0">
                <a:solidFill>
                  <a:schemeClr val="bg1"/>
                </a:solidFill>
              </a:rPr>
              <a:t>Our goal: turn data into actionable strategy insights</a:t>
            </a:r>
          </a:p>
        </p:txBody>
      </p:sp>
      <p:pic>
        <p:nvPicPr>
          <p:cNvPr id="26" name="Picture Placeholder 25" descr="A group of people walking&#10;&#10;Description automatically generated with medium confidence">
            <a:extLst>
              <a:ext uri="{FF2B5EF4-FFF2-40B4-BE49-F238E27FC236}">
                <a16:creationId xmlns:a16="http://schemas.microsoft.com/office/drawing/2014/main" id="{CE4EA8E9-C6D2-43A5-B1E6-3C708640AA5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" r="730"/>
          <a:stretch>
            <a:fillRect/>
          </a:stretch>
        </p:blipFill>
        <p:spPr>
          <a:xfrm>
            <a:off x="6948440" y="1104941"/>
            <a:ext cx="2285908" cy="1305728"/>
          </a:xfrm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32" name="Picture Placeholder 31" descr="A picture containing logo&#10;&#10;Description automatically generated">
            <a:extLst>
              <a:ext uri="{FF2B5EF4-FFF2-40B4-BE49-F238E27FC236}">
                <a16:creationId xmlns:a16="http://schemas.microsoft.com/office/drawing/2014/main" id="{19093FEB-C81D-4E1B-9C2C-CBFE181F6F3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7" b="2367"/>
          <a:stretch>
            <a:fillRect/>
          </a:stretch>
        </p:blipFill>
        <p:spPr>
          <a:xfrm>
            <a:off x="9653586" y="1104941"/>
            <a:ext cx="2285908" cy="1305728"/>
          </a:xfrm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30" name="Picture Placeholder 29" descr="Text&#10;&#10;Description automatically generated">
            <a:extLst>
              <a:ext uri="{FF2B5EF4-FFF2-40B4-BE49-F238E27FC236}">
                <a16:creationId xmlns:a16="http://schemas.microsoft.com/office/drawing/2014/main" id="{72BE9AAE-DEFD-45BF-85C0-80FBC9D7BB2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" r="730"/>
          <a:stretch>
            <a:fillRect/>
          </a:stretch>
        </p:blipFill>
        <p:spPr>
          <a:xfrm>
            <a:off x="6948440" y="2847854"/>
            <a:ext cx="2285908" cy="1305728"/>
          </a:xfrm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34" name="Picture Placeholder 33" descr="A group of people in a field&#10;&#10;Description automatically generated with low confidence">
            <a:extLst>
              <a:ext uri="{FF2B5EF4-FFF2-40B4-BE49-F238E27FC236}">
                <a16:creationId xmlns:a16="http://schemas.microsoft.com/office/drawing/2014/main" id="{B0280726-49B7-48A6-AA58-DF2A0EF2493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" r="3818"/>
          <a:stretch>
            <a:fillRect/>
          </a:stretch>
        </p:blipFill>
        <p:spPr>
          <a:xfrm>
            <a:off x="9653586" y="2847854"/>
            <a:ext cx="2285908" cy="1305728"/>
          </a:xfrm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38" name="Picture Placeholder 37" descr="A picture containing text, water, outdoor&#10;&#10;Description automatically generated">
            <a:extLst>
              <a:ext uri="{FF2B5EF4-FFF2-40B4-BE49-F238E27FC236}">
                <a16:creationId xmlns:a16="http://schemas.microsoft.com/office/drawing/2014/main" id="{F5C664B7-DF00-45B8-B5A5-8407CD15AE5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0" b="2250"/>
          <a:stretch>
            <a:fillRect/>
          </a:stretch>
        </p:blipFill>
        <p:spPr>
          <a:xfrm>
            <a:off x="6948440" y="4590767"/>
            <a:ext cx="2285908" cy="1305728"/>
          </a:xfrm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36" name="Picture Placeholder 35" descr="A person wearing sun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8BB6ED6E-7EFF-4FB5-BC4B-95C3FBDE9C3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5" b="7095"/>
          <a:stretch>
            <a:fillRect/>
          </a:stretch>
        </p:blipFill>
        <p:spPr>
          <a:xfrm>
            <a:off x="9653586" y="4590767"/>
            <a:ext cx="2285908" cy="1305728"/>
          </a:xfrm>
          <a:effectLst>
            <a:outerShdw blurRad="101600" dist="38100" dir="5400000" algn="t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9765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D85F19-2747-4805-81DA-D7E3F03A7BA1}"/>
              </a:ext>
            </a:extLst>
          </p:cNvPr>
          <p:cNvSpPr/>
          <p:nvPr/>
        </p:nvSpPr>
        <p:spPr>
          <a:xfrm>
            <a:off x="0" y="0"/>
            <a:ext cx="12192000" cy="4775200"/>
          </a:xfrm>
          <a:prstGeom prst="rect">
            <a:avLst/>
          </a:prstGeom>
          <a:gradFill>
            <a:gsLst>
              <a:gs pos="0">
                <a:schemeClr val="tx2">
                  <a:lumMod val="50000"/>
                  <a:alpha val="10000"/>
                </a:schemeClr>
              </a:gs>
              <a:gs pos="99000">
                <a:schemeClr val="bg2">
                  <a:lumMod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134390-A28B-4F47-962D-C2D6B2F9B47D}"/>
              </a:ext>
            </a:extLst>
          </p:cNvPr>
          <p:cNvSpPr/>
          <p:nvPr/>
        </p:nvSpPr>
        <p:spPr>
          <a:xfrm>
            <a:off x="0" y="4418128"/>
            <a:ext cx="12192000" cy="243987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D286B3D-4D22-440F-BBF8-3B19988D439F}"/>
              </a:ext>
            </a:extLst>
          </p:cNvPr>
          <p:cNvSpPr/>
          <p:nvPr/>
        </p:nvSpPr>
        <p:spPr>
          <a:xfrm>
            <a:off x="774698" y="4169409"/>
            <a:ext cx="4748857" cy="936190"/>
          </a:xfrm>
          <a:prstGeom prst="roundRect">
            <a:avLst>
              <a:gd name="adj" fmla="val 8060"/>
            </a:avLst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152400" dist="88900" dir="5400000" algn="t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29AA4E3-95C2-4F00-8926-C867AB1D5DB6}"/>
              </a:ext>
            </a:extLst>
          </p:cNvPr>
          <p:cNvSpPr/>
          <p:nvPr/>
        </p:nvSpPr>
        <p:spPr>
          <a:xfrm>
            <a:off x="6488759" y="4169409"/>
            <a:ext cx="4748857" cy="936190"/>
          </a:xfrm>
          <a:prstGeom prst="roundRect">
            <a:avLst>
              <a:gd name="adj" fmla="val 8060"/>
            </a:avLst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1016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0DDF878-6D18-4CE4-8A10-352023BE3D7F}"/>
              </a:ext>
            </a:extLst>
          </p:cNvPr>
          <p:cNvSpPr/>
          <p:nvPr/>
        </p:nvSpPr>
        <p:spPr>
          <a:xfrm>
            <a:off x="774698" y="5310778"/>
            <a:ext cx="4748857" cy="936190"/>
          </a:xfrm>
          <a:prstGeom prst="roundRect">
            <a:avLst>
              <a:gd name="adj" fmla="val 8060"/>
            </a:avLst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1016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21CE140-306D-4276-93C8-2534E67B45FB}"/>
              </a:ext>
            </a:extLst>
          </p:cNvPr>
          <p:cNvSpPr/>
          <p:nvPr/>
        </p:nvSpPr>
        <p:spPr>
          <a:xfrm>
            <a:off x="6488759" y="5310778"/>
            <a:ext cx="4748857" cy="936190"/>
          </a:xfrm>
          <a:prstGeom prst="roundRect">
            <a:avLst>
              <a:gd name="adj" fmla="val 8060"/>
            </a:avLst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101600" dist="635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C650E77-244F-47EF-A706-B4C89CEB121C}"/>
              </a:ext>
            </a:extLst>
          </p:cNvPr>
          <p:cNvSpPr txBox="1"/>
          <p:nvPr/>
        </p:nvSpPr>
        <p:spPr>
          <a:xfrm>
            <a:off x="2576574" y="4424987"/>
            <a:ext cx="2843759" cy="401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" b="1" dirty="0">
                <a:solidFill>
                  <a:schemeClr val="bg1"/>
                </a:solidFill>
              </a:rPr>
              <a:t>Content release trends</a:t>
            </a:r>
            <a:endParaRPr lang="en-IN" b="1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sp>
        <p:nvSpPr>
          <p:cNvPr id="55" name="Freeform 97">
            <a:extLst>
              <a:ext uri="{FF2B5EF4-FFF2-40B4-BE49-F238E27FC236}">
                <a16:creationId xmlns:a16="http://schemas.microsoft.com/office/drawing/2014/main" id="{938538E4-50CC-4FB0-9171-83165FCBEB3D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634462" y="4245513"/>
            <a:ext cx="81916" cy="103859"/>
          </a:xfrm>
          <a:custGeom>
            <a:avLst/>
            <a:gdLst>
              <a:gd name="T0" fmla="*/ 240 w 249"/>
              <a:gd name="T1" fmla="*/ 141 h 311"/>
              <a:gd name="T2" fmla="*/ 240 w 249"/>
              <a:gd name="T3" fmla="*/ 141 h 311"/>
              <a:gd name="T4" fmla="*/ 27 w 249"/>
              <a:gd name="T5" fmla="*/ 9 h 311"/>
              <a:gd name="T6" fmla="*/ 0 w 249"/>
              <a:gd name="T7" fmla="*/ 26 h 311"/>
              <a:gd name="T8" fmla="*/ 0 w 249"/>
              <a:gd name="T9" fmla="*/ 283 h 311"/>
              <a:gd name="T10" fmla="*/ 27 w 249"/>
              <a:gd name="T11" fmla="*/ 301 h 311"/>
              <a:gd name="T12" fmla="*/ 240 w 249"/>
              <a:gd name="T13" fmla="*/ 168 h 311"/>
              <a:gd name="T14" fmla="*/ 248 w 249"/>
              <a:gd name="T15" fmla="*/ 150 h 311"/>
              <a:gd name="T16" fmla="*/ 240 w 249"/>
              <a:gd name="T17" fmla="*/ 141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9" h="311">
                <a:moveTo>
                  <a:pt x="240" y="141"/>
                </a:moveTo>
                <a:lnTo>
                  <a:pt x="240" y="141"/>
                </a:lnTo>
                <a:cubicBezTo>
                  <a:pt x="27" y="9"/>
                  <a:pt x="27" y="9"/>
                  <a:pt x="27" y="9"/>
                </a:cubicBezTo>
                <a:cubicBezTo>
                  <a:pt x="9" y="0"/>
                  <a:pt x="0" y="9"/>
                  <a:pt x="0" y="2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1"/>
                  <a:pt x="9" y="310"/>
                  <a:pt x="27" y="301"/>
                </a:cubicBezTo>
                <a:cubicBezTo>
                  <a:pt x="240" y="168"/>
                  <a:pt x="240" y="168"/>
                  <a:pt x="240" y="168"/>
                </a:cubicBezTo>
                <a:cubicBezTo>
                  <a:pt x="240" y="168"/>
                  <a:pt x="248" y="159"/>
                  <a:pt x="248" y="150"/>
                </a:cubicBezTo>
                <a:lnTo>
                  <a:pt x="240" y="141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1A0A989-4584-4653-BF60-836D5D3044EC}"/>
              </a:ext>
            </a:extLst>
          </p:cNvPr>
          <p:cNvSpPr txBox="1"/>
          <p:nvPr/>
        </p:nvSpPr>
        <p:spPr>
          <a:xfrm>
            <a:off x="774698" y="1710476"/>
            <a:ext cx="10337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Project Scope and Key Research Questions</a:t>
            </a:r>
            <a:endParaRPr lang="en-IN" sz="3200" b="1" spc="300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AB6D3AB-CAC6-475B-B33F-0A5D5926C00F}"/>
              </a:ext>
            </a:extLst>
          </p:cNvPr>
          <p:cNvSpPr txBox="1"/>
          <p:nvPr/>
        </p:nvSpPr>
        <p:spPr>
          <a:xfrm>
            <a:off x="637149" y="2978758"/>
            <a:ext cx="7314546" cy="435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" sz="2000" b="1" dirty="0">
                <a:solidFill>
                  <a:schemeClr val="bg1"/>
                </a:solidFill>
              </a:rPr>
              <a:t> - Used Netflix TV Shows &amp; Movies dataset from Kaggle</a:t>
            </a:r>
            <a:endParaRPr lang="en-IN" sz="2000" b="1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B312BA9-8317-4AEE-B148-5F3B1F25F189}"/>
              </a:ext>
            </a:extLst>
          </p:cNvPr>
          <p:cNvGrpSpPr/>
          <p:nvPr/>
        </p:nvGrpSpPr>
        <p:grpSpPr>
          <a:xfrm>
            <a:off x="895088" y="2540611"/>
            <a:ext cx="2412622" cy="351308"/>
            <a:chOff x="893688" y="3984590"/>
            <a:chExt cx="2412622" cy="351308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18D3BD0-5B36-462F-BF0B-1F7105175CE8}"/>
                </a:ext>
              </a:extLst>
            </p:cNvPr>
            <p:cNvSpPr/>
            <p:nvPr/>
          </p:nvSpPr>
          <p:spPr>
            <a:xfrm>
              <a:off x="893688" y="3984590"/>
              <a:ext cx="351308" cy="35130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A386077-FC6C-4940-8341-B35C0B4C8A26}"/>
                </a:ext>
              </a:extLst>
            </p:cNvPr>
            <p:cNvSpPr/>
            <p:nvPr/>
          </p:nvSpPr>
          <p:spPr>
            <a:xfrm>
              <a:off x="1410543" y="3984590"/>
              <a:ext cx="351308" cy="35130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894F1956-7CDA-4F3D-A8C7-ADD96616FC15}"/>
                </a:ext>
              </a:extLst>
            </p:cNvPr>
            <p:cNvSpPr/>
            <p:nvPr/>
          </p:nvSpPr>
          <p:spPr>
            <a:xfrm>
              <a:off x="1927398" y="3984590"/>
              <a:ext cx="351308" cy="35130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F4EAADF-75AA-4452-B46D-4E0AF907DA26}"/>
                </a:ext>
              </a:extLst>
            </p:cNvPr>
            <p:cNvSpPr/>
            <p:nvPr/>
          </p:nvSpPr>
          <p:spPr>
            <a:xfrm>
              <a:off x="2444253" y="3984590"/>
              <a:ext cx="351308" cy="35130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6" name="Freeform 1">
              <a:extLst>
                <a:ext uri="{FF2B5EF4-FFF2-40B4-BE49-F238E27FC236}">
                  <a16:creationId xmlns:a16="http://schemas.microsoft.com/office/drawing/2014/main" id="{D5AC744C-39CA-4B43-BB0E-BBC6DCD59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9714" y="4114947"/>
              <a:ext cx="112966" cy="90595"/>
            </a:xfrm>
            <a:custGeom>
              <a:avLst/>
              <a:gdLst>
                <a:gd name="T0" fmla="*/ 399 w 444"/>
                <a:gd name="T1" fmla="*/ 36 h 356"/>
                <a:gd name="T2" fmla="*/ 399 w 444"/>
                <a:gd name="T3" fmla="*/ 36 h 356"/>
                <a:gd name="T4" fmla="*/ 248 w 444"/>
                <a:gd name="T5" fmla="*/ 36 h 356"/>
                <a:gd name="T6" fmla="*/ 221 w 444"/>
                <a:gd name="T7" fmla="*/ 62 h 356"/>
                <a:gd name="T8" fmla="*/ 195 w 444"/>
                <a:gd name="T9" fmla="*/ 36 h 356"/>
                <a:gd name="T10" fmla="*/ 45 w 444"/>
                <a:gd name="T11" fmla="*/ 36 h 356"/>
                <a:gd name="T12" fmla="*/ 45 w 444"/>
                <a:gd name="T13" fmla="*/ 186 h 356"/>
                <a:gd name="T14" fmla="*/ 221 w 444"/>
                <a:gd name="T15" fmla="*/ 355 h 356"/>
                <a:gd name="T16" fmla="*/ 399 w 444"/>
                <a:gd name="T17" fmla="*/ 186 h 356"/>
                <a:gd name="T18" fmla="*/ 399 w 444"/>
                <a:gd name="T19" fmla="*/ 3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4" h="356">
                  <a:moveTo>
                    <a:pt x="399" y="36"/>
                  </a:moveTo>
                  <a:lnTo>
                    <a:pt x="399" y="36"/>
                  </a:lnTo>
                  <a:cubicBezTo>
                    <a:pt x="355" y="0"/>
                    <a:pt x="293" y="0"/>
                    <a:pt x="248" y="36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195" y="36"/>
                    <a:pt x="195" y="36"/>
                    <a:pt x="195" y="36"/>
                  </a:cubicBezTo>
                  <a:cubicBezTo>
                    <a:pt x="151" y="0"/>
                    <a:pt x="89" y="0"/>
                    <a:pt x="45" y="36"/>
                  </a:cubicBezTo>
                  <a:cubicBezTo>
                    <a:pt x="0" y="80"/>
                    <a:pt x="0" y="151"/>
                    <a:pt x="45" y="186"/>
                  </a:cubicBezTo>
                  <a:cubicBezTo>
                    <a:pt x="221" y="355"/>
                    <a:pt x="221" y="355"/>
                    <a:pt x="221" y="355"/>
                  </a:cubicBezTo>
                  <a:cubicBezTo>
                    <a:pt x="399" y="186"/>
                    <a:pt x="399" y="186"/>
                    <a:pt x="399" y="186"/>
                  </a:cubicBezTo>
                  <a:cubicBezTo>
                    <a:pt x="443" y="151"/>
                    <a:pt x="443" y="80"/>
                    <a:pt x="399" y="3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solidFill>
                  <a:srgbClr val="000000"/>
                </a:solidFill>
              </a:endParaRPr>
            </a:p>
          </p:txBody>
        </p:sp>
        <p:sp>
          <p:nvSpPr>
            <p:cNvPr id="87" name="Freeform 46">
              <a:extLst>
                <a:ext uri="{FF2B5EF4-FFF2-40B4-BE49-F238E27FC236}">
                  <a16:creationId xmlns:a16="http://schemas.microsoft.com/office/drawing/2014/main" id="{ADD28536-30FB-426A-B264-B0FC92721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4333" y="4104321"/>
              <a:ext cx="117439" cy="111847"/>
            </a:xfrm>
            <a:custGeom>
              <a:avLst/>
              <a:gdLst>
                <a:gd name="T0" fmla="*/ 363 w 461"/>
                <a:gd name="T1" fmla="*/ 336 h 443"/>
                <a:gd name="T2" fmla="*/ 363 w 461"/>
                <a:gd name="T3" fmla="*/ 336 h 443"/>
                <a:gd name="T4" fmla="*/ 284 w 461"/>
                <a:gd name="T5" fmla="*/ 248 h 443"/>
                <a:gd name="T6" fmla="*/ 310 w 461"/>
                <a:gd name="T7" fmla="*/ 195 h 443"/>
                <a:gd name="T8" fmla="*/ 328 w 461"/>
                <a:gd name="T9" fmla="*/ 151 h 443"/>
                <a:gd name="T10" fmla="*/ 319 w 461"/>
                <a:gd name="T11" fmla="*/ 132 h 443"/>
                <a:gd name="T12" fmla="*/ 328 w 461"/>
                <a:gd name="T13" fmla="*/ 88 h 443"/>
                <a:gd name="T14" fmla="*/ 230 w 461"/>
                <a:gd name="T15" fmla="*/ 0 h 443"/>
                <a:gd name="T16" fmla="*/ 132 w 461"/>
                <a:gd name="T17" fmla="*/ 88 h 443"/>
                <a:gd name="T18" fmla="*/ 141 w 461"/>
                <a:gd name="T19" fmla="*/ 132 h 443"/>
                <a:gd name="T20" fmla="*/ 132 w 461"/>
                <a:gd name="T21" fmla="*/ 151 h 443"/>
                <a:gd name="T22" fmla="*/ 150 w 461"/>
                <a:gd name="T23" fmla="*/ 195 h 443"/>
                <a:gd name="T24" fmla="*/ 177 w 461"/>
                <a:gd name="T25" fmla="*/ 248 h 443"/>
                <a:gd name="T26" fmla="*/ 97 w 461"/>
                <a:gd name="T27" fmla="*/ 336 h 443"/>
                <a:gd name="T28" fmla="*/ 0 w 461"/>
                <a:gd name="T29" fmla="*/ 398 h 443"/>
                <a:gd name="T30" fmla="*/ 0 w 461"/>
                <a:gd name="T31" fmla="*/ 442 h 443"/>
                <a:gd name="T32" fmla="*/ 230 w 461"/>
                <a:gd name="T33" fmla="*/ 442 h 443"/>
                <a:gd name="T34" fmla="*/ 460 w 461"/>
                <a:gd name="T35" fmla="*/ 442 h 443"/>
                <a:gd name="T36" fmla="*/ 460 w 461"/>
                <a:gd name="T37" fmla="*/ 398 h 443"/>
                <a:gd name="T38" fmla="*/ 363 w 461"/>
                <a:gd name="T39" fmla="*/ 336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61" h="443">
                  <a:moveTo>
                    <a:pt x="363" y="336"/>
                  </a:moveTo>
                  <a:lnTo>
                    <a:pt x="363" y="336"/>
                  </a:lnTo>
                  <a:cubicBezTo>
                    <a:pt x="301" y="310"/>
                    <a:pt x="284" y="292"/>
                    <a:pt x="284" y="248"/>
                  </a:cubicBezTo>
                  <a:cubicBezTo>
                    <a:pt x="284" y="230"/>
                    <a:pt x="301" y="239"/>
                    <a:pt x="310" y="195"/>
                  </a:cubicBezTo>
                  <a:cubicBezTo>
                    <a:pt x="310" y="176"/>
                    <a:pt x="328" y="195"/>
                    <a:pt x="328" y="151"/>
                  </a:cubicBezTo>
                  <a:cubicBezTo>
                    <a:pt x="328" y="132"/>
                    <a:pt x="319" y="132"/>
                    <a:pt x="319" y="132"/>
                  </a:cubicBezTo>
                  <a:cubicBezTo>
                    <a:pt x="319" y="132"/>
                    <a:pt x="328" y="106"/>
                    <a:pt x="328" y="88"/>
                  </a:cubicBezTo>
                  <a:cubicBezTo>
                    <a:pt x="328" y="61"/>
                    <a:pt x="319" y="0"/>
                    <a:pt x="230" y="0"/>
                  </a:cubicBezTo>
                  <a:cubicBezTo>
                    <a:pt x="141" y="0"/>
                    <a:pt x="132" y="61"/>
                    <a:pt x="132" y="88"/>
                  </a:cubicBezTo>
                  <a:cubicBezTo>
                    <a:pt x="132" y="106"/>
                    <a:pt x="141" y="132"/>
                    <a:pt x="141" y="132"/>
                  </a:cubicBezTo>
                  <a:cubicBezTo>
                    <a:pt x="141" y="132"/>
                    <a:pt x="132" y="132"/>
                    <a:pt x="132" y="151"/>
                  </a:cubicBezTo>
                  <a:cubicBezTo>
                    <a:pt x="132" y="195"/>
                    <a:pt x="150" y="176"/>
                    <a:pt x="150" y="195"/>
                  </a:cubicBezTo>
                  <a:cubicBezTo>
                    <a:pt x="159" y="239"/>
                    <a:pt x="177" y="230"/>
                    <a:pt x="177" y="248"/>
                  </a:cubicBezTo>
                  <a:cubicBezTo>
                    <a:pt x="177" y="292"/>
                    <a:pt x="159" y="310"/>
                    <a:pt x="97" y="336"/>
                  </a:cubicBezTo>
                  <a:cubicBezTo>
                    <a:pt x="35" y="354"/>
                    <a:pt x="0" y="380"/>
                    <a:pt x="0" y="398"/>
                  </a:cubicBezTo>
                  <a:cubicBezTo>
                    <a:pt x="0" y="407"/>
                    <a:pt x="0" y="442"/>
                    <a:pt x="0" y="442"/>
                  </a:cubicBezTo>
                  <a:cubicBezTo>
                    <a:pt x="230" y="442"/>
                    <a:pt x="230" y="442"/>
                    <a:pt x="230" y="442"/>
                  </a:cubicBezTo>
                  <a:cubicBezTo>
                    <a:pt x="460" y="442"/>
                    <a:pt x="460" y="442"/>
                    <a:pt x="460" y="442"/>
                  </a:cubicBezTo>
                  <a:cubicBezTo>
                    <a:pt x="460" y="442"/>
                    <a:pt x="460" y="407"/>
                    <a:pt x="460" y="398"/>
                  </a:cubicBezTo>
                  <a:cubicBezTo>
                    <a:pt x="460" y="380"/>
                    <a:pt x="425" y="354"/>
                    <a:pt x="363" y="33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solidFill>
                  <a:srgbClr val="000000"/>
                </a:solidFill>
              </a:endParaRPr>
            </a:p>
          </p:txBody>
        </p:sp>
        <p:sp>
          <p:nvSpPr>
            <p:cNvPr id="88" name="Freeform 97">
              <a:extLst>
                <a:ext uri="{FF2B5EF4-FFF2-40B4-BE49-F238E27FC236}">
                  <a16:creationId xmlns:a16="http://schemas.microsoft.com/office/drawing/2014/main" id="{13B538E6-1222-4A3D-88E0-D5A1D578F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384" y="4108315"/>
              <a:ext cx="81916" cy="103859"/>
            </a:xfrm>
            <a:custGeom>
              <a:avLst/>
              <a:gdLst>
                <a:gd name="T0" fmla="*/ 240 w 249"/>
                <a:gd name="T1" fmla="*/ 141 h 311"/>
                <a:gd name="T2" fmla="*/ 240 w 249"/>
                <a:gd name="T3" fmla="*/ 141 h 311"/>
                <a:gd name="T4" fmla="*/ 27 w 249"/>
                <a:gd name="T5" fmla="*/ 9 h 311"/>
                <a:gd name="T6" fmla="*/ 0 w 249"/>
                <a:gd name="T7" fmla="*/ 26 h 311"/>
                <a:gd name="T8" fmla="*/ 0 w 249"/>
                <a:gd name="T9" fmla="*/ 283 h 311"/>
                <a:gd name="T10" fmla="*/ 27 w 249"/>
                <a:gd name="T11" fmla="*/ 301 h 311"/>
                <a:gd name="T12" fmla="*/ 240 w 249"/>
                <a:gd name="T13" fmla="*/ 168 h 311"/>
                <a:gd name="T14" fmla="*/ 248 w 249"/>
                <a:gd name="T15" fmla="*/ 150 h 311"/>
                <a:gd name="T16" fmla="*/ 240 w 249"/>
                <a:gd name="T17" fmla="*/ 141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9" h="311">
                  <a:moveTo>
                    <a:pt x="240" y="141"/>
                  </a:moveTo>
                  <a:lnTo>
                    <a:pt x="240" y="141"/>
                  </a:lnTo>
                  <a:cubicBezTo>
                    <a:pt x="27" y="9"/>
                    <a:pt x="27" y="9"/>
                    <a:pt x="27" y="9"/>
                  </a:cubicBezTo>
                  <a:cubicBezTo>
                    <a:pt x="9" y="0"/>
                    <a:pt x="0" y="9"/>
                    <a:pt x="0" y="26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301"/>
                    <a:pt x="9" y="310"/>
                    <a:pt x="27" y="301"/>
                  </a:cubicBezTo>
                  <a:cubicBezTo>
                    <a:pt x="240" y="168"/>
                    <a:pt x="240" y="168"/>
                    <a:pt x="240" y="168"/>
                  </a:cubicBezTo>
                  <a:cubicBezTo>
                    <a:pt x="240" y="168"/>
                    <a:pt x="248" y="159"/>
                    <a:pt x="248" y="150"/>
                  </a:cubicBezTo>
                  <a:lnTo>
                    <a:pt x="240" y="141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solidFill>
                  <a:srgbClr val="000000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483B518-E132-4FA9-9171-A96B060A18C1}"/>
                </a:ext>
              </a:extLst>
            </p:cNvPr>
            <p:cNvSpPr/>
            <p:nvPr/>
          </p:nvSpPr>
          <p:spPr>
            <a:xfrm>
              <a:off x="2955002" y="3984590"/>
              <a:ext cx="351308" cy="35130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E41360C9-85AE-4C6E-9391-74CFEF6DD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1444" y="4103762"/>
              <a:ext cx="98425" cy="112965"/>
            </a:xfrm>
            <a:custGeom>
              <a:avLst/>
              <a:gdLst>
                <a:gd name="T0" fmla="*/ 319 w 390"/>
                <a:gd name="T1" fmla="*/ 301 h 444"/>
                <a:gd name="T2" fmla="*/ 319 w 390"/>
                <a:gd name="T3" fmla="*/ 301 h 444"/>
                <a:gd name="T4" fmla="*/ 274 w 390"/>
                <a:gd name="T5" fmla="*/ 310 h 444"/>
                <a:gd name="T6" fmla="*/ 142 w 390"/>
                <a:gd name="T7" fmla="*/ 239 h 444"/>
                <a:gd name="T8" fmla="*/ 142 w 390"/>
                <a:gd name="T9" fmla="*/ 222 h 444"/>
                <a:gd name="T10" fmla="*/ 142 w 390"/>
                <a:gd name="T11" fmla="*/ 213 h 444"/>
                <a:gd name="T12" fmla="*/ 274 w 390"/>
                <a:gd name="T13" fmla="*/ 133 h 444"/>
                <a:gd name="T14" fmla="*/ 319 w 390"/>
                <a:gd name="T15" fmla="*/ 151 h 444"/>
                <a:gd name="T16" fmla="*/ 389 w 390"/>
                <a:gd name="T17" fmla="*/ 70 h 444"/>
                <a:gd name="T18" fmla="*/ 319 w 390"/>
                <a:gd name="T19" fmla="*/ 0 h 444"/>
                <a:gd name="T20" fmla="*/ 248 w 390"/>
                <a:gd name="T21" fmla="*/ 70 h 444"/>
                <a:gd name="T22" fmla="*/ 248 w 390"/>
                <a:gd name="T23" fmla="*/ 89 h 444"/>
                <a:gd name="T24" fmla="*/ 115 w 390"/>
                <a:gd name="T25" fmla="*/ 169 h 444"/>
                <a:gd name="T26" fmla="*/ 70 w 390"/>
                <a:gd name="T27" fmla="*/ 151 h 444"/>
                <a:gd name="T28" fmla="*/ 0 w 390"/>
                <a:gd name="T29" fmla="*/ 222 h 444"/>
                <a:gd name="T30" fmla="*/ 70 w 390"/>
                <a:gd name="T31" fmla="*/ 301 h 444"/>
                <a:gd name="T32" fmla="*/ 115 w 390"/>
                <a:gd name="T33" fmla="*/ 283 h 444"/>
                <a:gd name="T34" fmla="*/ 248 w 390"/>
                <a:gd name="T35" fmla="*/ 363 h 444"/>
                <a:gd name="T36" fmla="*/ 248 w 390"/>
                <a:gd name="T37" fmla="*/ 372 h 444"/>
                <a:gd name="T38" fmla="*/ 319 w 390"/>
                <a:gd name="T39" fmla="*/ 443 h 444"/>
                <a:gd name="T40" fmla="*/ 389 w 390"/>
                <a:gd name="T41" fmla="*/ 372 h 444"/>
                <a:gd name="T42" fmla="*/ 319 w 390"/>
                <a:gd name="T43" fmla="*/ 301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90" h="444">
                  <a:moveTo>
                    <a:pt x="319" y="301"/>
                  </a:moveTo>
                  <a:lnTo>
                    <a:pt x="319" y="301"/>
                  </a:lnTo>
                  <a:cubicBezTo>
                    <a:pt x="301" y="301"/>
                    <a:pt x="283" y="301"/>
                    <a:pt x="274" y="310"/>
                  </a:cubicBezTo>
                  <a:cubicBezTo>
                    <a:pt x="142" y="239"/>
                    <a:pt x="142" y="239"/>
                    <a:pt x="142" y="239"/>
                  </a:cubicBezTo>
                  <a:cubicBezTo>
                    <a:pt x="142" y="230"/>
                    <a:pt x="142" y="230"/>
                    <a:pt x="142" y="222"/>
                  </a:cubicBezTo>
                  <a:lnTo>
                    <a:pt x="142" y="213"/>
                  </a:lnTo>
                  <a:cubicBezTo>
                    <a:pt x="274" y="133"/>
                    <a:pt x="274" y="133"/>
                    <a:pt x="274" y="133"/>
                  </a:cubicBezTo>
                  <a:cubicBezTo>
                    <a:pt x="283" y="142"/>
                    <a:pt x="301" y="151"/>
                    <a:pt x="319" y="151"/>
                  </a:cubicBezTo>
                  <a:cubicBezTo>
                    <a:pt x="363" y="151"/>
                    <a:pt x="389" y="115"/>
                    <a:pt x="389" y="70"/>
                  </a:cubicBezTo>
                  <a:cubicBezTo>
                    <a:pt x="389" y="35"/>
                    <a:pt x="363" y="0"/>
                    <a:pt x="319" y="0"/>
                  </a:cubicBezTo>
                  <a:cubicBezTo>
                    <a:pt x="274" y="0"/>
                    <a:pt x="248" y="35"/>
                    <a:pt x="248" y="70"/>
                  </a:cubicBezTo>
                  <a:cubicBezTo>
                    <a:pt x="248" y="80"/>
                    <a:pt x="248" y="80"/>
                    <a:pt x="248" y="89"/>
                  </a:cubicBezTo>
                  <a:cubicBezTo>
                    <a:pt x="115" y="169"/>
                    <a:pt x="115" y="169"/>
                    <a:pt x="115" y="169"/>
                  </a:cubicBezTo>
                  <a:cubicBezTo>
                    <a:pt x="107" y="151"/>
                    <a:pt x="88" y="151"/>
                    <a:pt x="70" y="151"/>
                  </a:cubicBezTo>
                  <a:cubicBezTo>
                    <a:pt x="26" y="151"/>
                    <a:pt x="0" y="186"/>
                    <a:pt x="0" y="222"/>
                  </a:cubicBezTo>
                  <a:cubicBezTo>
                    <a:pt x="0" y="266"/>
                    <a:pt x="26" y="301"/>
                    <a:pt x="70" y="301"/>
                  </a:cubicBezTo>
                  <a:cubicBezTo>
                    <a:pt x="88" y="301"/>
                    <a:pt x="107" y="292"/>
                    <a:pt x="115" y="283"/>
                  </a:cubicBezTo>
                  <a:cubicBezTo>
                    <a:pt x="248" y="363"/>
                    <a:pt x="248" y="363"/>
                    <a:pt x="248" y="363"/>
                  </a:cubicBezTo>
                  <a:lnTo>
                    <a:pt x="248" y="372"/>
                  </a:lnTo>
                  <a:cubicBezTo>
                    <a:pt x="248" y="416"/>
                    <a:pt x="274" y="443"/>
                    <a:pt x="319" y="443"/>
                  </a:cubicBezTo>
                  <a:cubicBezTo>
                    <a:pt x="363" y="443"/>
                    <a:pt x="389" y="416"/>
                    <a:pt x="389" y="372"/>
                  </a:cubicBezTo>
                  <a:cubicBezTo>
                    <a:pt x="389" y="328"/>
                    <a:pt x="363" y="301"/>
                    <a:pt x="319" y="30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solidFill>
                  <a:srgbClr val="000000"/>
                </a:solidFill>
              </a:endParaRPr>
            </a:p>
          </p:txBody>
        </p:sp>
        <p:sp>
          <p:nvSpPr>
            <p:cNvPr id="91" name="Freeform 170">
              <a:extLst>
                <a:ext uri="{FF2B5EF4-FFF2-40B4-BE49-F238E27FC236}">
                  <a16:creationId xmlns:a16="http://schemas.microsoft.com/office/drawing/2014/main" id="{E1B3CF0B-0F52-4222-985A-1F3AAF5C8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9032" y="4088622"/>
              <a:ext cx="120448" cy="129185"/>
            </a:xfrm>
            <a:custGeom>
              <a:avLst/>
              <a:gdLst>
                <a:gd name="T0" fmla="*/ 283 w 391"/>
                <a:gd name="T1" fmla="*/ 178 h 463"/>
                <a:gd name="T2" fmla="*/ 283 w 391"/>
                <a:gd name="T3" fmla="*/ 178 h 463"/>
                <a:gd name="T4" fmla="*/ 319 w 391"/>
                <a:gd name="T5" fmla="*/ 18 h 463"/>
                <a:gd name="T6" fmla="*/ 204 w 391"/>
                <a:gd name="T7" fmla="*/ 134 h 463"/>
                <a:gd name="T8" fmla="*/ 98 w 391"/>
                <a:gd name="T9" fmla="*/ 231 h 463"/>
                <a:gd name="T10" fmla="*/ 98 w 391"/>
                <a:gd name="T11" fmla="*/ 400 h 463"/>
                <a:gd name="T12" fmla="*/ 310 w 391"/>
                <a:gd name="T13" fmla="*/ 462 h 463"/>
                <a:gd name="T14" fmla="*/ 390 w 391"/>
                <a:gd name="T15" fmla="*/ 222 h 463"/>
                <a:gd name="T16" fmla="*/ 283 w 391"/>
                <a:gd name="T17" fmla="*/ 178 h 463"/>
                <a:gd name="T18" fmla="*/ 71 w 391"/>
                <a:gd name="T19" fmla="*/ 178 h 463"/>
                <a:gd name="T20" fmla="*/ 71 w 391"/>
                <a:gd name="T21" fmla="*/ 178 h 463"/>
                <a:gd name="T22" fmla="*/ 0 w 391"/>
                <a:gd name="T23" fmla="*/ 257 h 463"/>
                <a:gd name="T24" fmla="*/ 0 w 391"/>
                <a:gd name="T25" fmla="*/ 372 h 463"/>
                <a:gd name="T26" fmla="*/ 71 w 391"/>
                <a:gd name="T27" fmla="*/ 453 h 463"/>
                <a:gd name="T28" fmla="*/ 44 w 391"/>
                <a:gd name="T29" fmla="*/ 400 h 463"/>
                <a:gd name="T30" fmla="*/ 44 w 391"/>
                <a:gd name="T31" fmla="*/ 240 h 463"/>
                <a:gd name="T32" fmla="*/ 71 w 391"/>
                <a:gd name="T33" fmla="*/ 178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1" h="463">
                  <a:moveTo>
                    <a:pt x="283" y="178"/>
                  </a:moveTo>
                  <a:lnTo>
                    <a:pt x="283" y="178"/>
                  </a:lnTo>
                  <a:cubicBezTo>
                    <a:pt x="283" y="169"/>
                    <a:pt x="373" y="89"/>
                    <a:pt x="319" y="18"/>
                  </a:cubicBezTo>
                  <a:cubicBezTo>
                    <a:pt x="310" y="0"/>
                    <a:pt x="266" y="98"/>
                    <a:pt x="204" y="134"/>
                  </a:cubicBezTo>
                  <a:cubicBezTo>
                    <a:pt x="169" y="160"/>
                    <a:pt x="98" y="204"/>
                    <a:pt x="98" y="231"/>
                  </a:cubicBezTo>
                  <a:cubicBezTo>
                    <a:pt x="98" y="400"/>
                    <a:pt x="98" y="400"/>
                    <a:pt x="98" y="400"/>
                  </a:cubicBezTo>
                  <a:cubicBezTo>
                    <a:pt x="98" y="435"/>
                    <a:pt x="213" y="462"/>
                    <a:pt x="310" y="462"/>
                  </a:cubicBezTo>
                  <a:cubicBezTo>
                    <a:pt x="345" y="462"/>
                    <a:pt x="390" y="249"/>
                    <a:pt x="390" y="222"/>
                  </a:cubicBezTo>
                  <a:cubicBezTo>
                    <a:pt x="390" y="187"/>
                    <a:pt x="292" y="187"/>
                    <a:pt x="283" y="178"/>
                  </a:cubicBezTo>
                  <a:close/>
                  <a:moveTo>
                    <a:pt x="71" y="178"/>
                  </a:moveTo>
                  <a:lnTo>
                    <a:pt x="71" y="178"/>
                  </a:lnTo>
                  <a:cubicBezTo>
                    <a:pt x="54" y="178"/>
                    <a:pt x="0" y="187"/>
                    <a:pt x="0" y="257"/>
                  </a:cubicBezTo>
                  <a:cubicBezTo>
                    <a:pt x="0" y="372"/>
                    <a:pt x="0" y="372"/>
                    <a:pt x="0" y="372"/>
                  </a:cubicBezTo>
                  <a:cubicBezTo>
                    <a:pt x="0" y="444"/>
                    <a:pt x="54" y="453"/>
                    <a:pt x="71" y="453"/>
                  </a:cubicBezTo>
                  <a:cubicBezTo>
                    <a:pt x="89" y="453"/>
                    <a:pt x="44" y="435"/>
                    <a:pt x="44" y="400"/>
                  </a:cubicBezTo>
                  <a:cubicBezTo>
                    <a:pt x="44" y="240"/>
                    <a:pt x="44" y="240"/>
                    <a:pt x="44" y="240"/>
                  </a:cubicBezTo>
                  <a:cubicBezTo>
                    <a:pt x="44" y="196"/>
                    <a:pt x="89" y="178"/>
                    <a:pt x="71" y="17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F385A38-D613-460C-ADB6-7E97FCBFA8E3}"/>
              </a:ext>
            </a:extLst>
          </p:cNvPr>
          <p:cNvGrpSpPr/>
          <p:nvPr/>
        </p:nvGrpSpPr>
        <p:grpSpPr>
          <a:xfrm>
            <a:off x="880066" y="1359660"/>
            <a:ext cx="1106554" cy="274716"/>
            <a:chOff x="899825" y="1675138"/>
            <a:chExt cx="1106554" cy="274716"/>
          </a:xfrm>
        </p:grpSpPr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B17D6C95-5A57-4391-8218-18241277B655}"/>
                </a:ext>
              </a:extLst>
            </p:cNvPr>
            <p:cNvSpPr/>
            <p:nvPr/>
          </p:nvSpPr>
          <p:spPr>
            <a:xfrm>
              <a:off x="899825" y="1675138"/>
              <a:ext cx="503225" cy="274716"/>
            </a:xfrm>
            <a:prstGeom prst="roundRect">
              <a:avLst>
                <a:gd name="adj" fmla="val 8060"/>
              </a:avLst>
            </a:prstGeom>
            <a:solidFill>
              <a:srgbClr val="E50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100" dirty="0">
                  <a:latin typeface="Inter Light" panose="02000403000000020004" pitchFamily="50" charset="0"/>
                  <a:ea typeface="Inter Light" panose="02000403000000020004" pitchFamily="50" charset="0"/>
                  <a:cs typeface="Inter Light" panose="02000403000000020004" pitchFamily="50" charset="0"/>
                </a:rPr>
                <a:t>16+</a:t>
              </a:r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3C857FB6-2E27-4792-B5EB-B311ACE5CB6B}"/>
                </a:ext>
              </a:extLst>
            </p:cNvPr>
            <p:cNvSpPr/>
            <p:nvPr/>
          </p:nvSpPr>
          <p:spPr>
            <a:xfrm>
              <a:off x="1503154" y="1675138"/>
              <a:ext cx="503225" cy="274716"/>
            </a:xfrm>
            <a:prstGeom prst="roundRect">
              <a:avLst>
                <a:gd name="adj" fmla="val 8060"/>
              </a:avLst>
            </a:prstGeom>
            <a:solidFill>
              <a:srgbClr val="E50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100" dirty="0">
                  <a:latin typeface="Inter Light" panose="02000403000000020004" pitchFamily="50" charset="0"/>
                  <a:ea typeface="Inter Light" panose="02000403000000020004" pitchFamily="50" charset="0"/>
                  <a:cs typeface="Inter Light" panose="02000403000000020004" pitchFamily="50" charset="0"/>
                </a:rPr>
                <a:t>CC</a:t>
              </a:r>
            </a:p>
          </p:txBody>
        </p:sp>
      </p:grpSp>
      <p:pic>
        <p:nvPicPr>
          <p:cNvPr id="8" name="Picture Placeholder 7" descr="A picture containing outdoor, building, person, snow&#10;&#10;Description automatically generated">
            <a:extLst>
              <a:ext uri="{FF2B5EF4-FFF2-40B4-BE49-F238E27FC236}">
                <a16:creationId xmlns:a16="http://schemas.microsoft.com/office/drawing/2014/main" id="{0331F12F-0951-483A-B374-E789E768061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9" b="2399"/>
          <a:stretch>
            <a:fillRect/>
          </a:stretch>
        </p:blipFill>
        <p:spPr>
          <a:xfrm>
            <a:off x="774699" y="4169409"/>
            <a:ext cx="1747838" cy="936190"/>
          </a:xfrm>
        </p:spPr>
      </p:pic>
      <p:pic>
        <p:nvPicPr>
          <p:cNvPr id="10" name="Picture Placeholder 9" descr="A group of people dancing&#10;&#10;Description automatically generated with medium confidence">
            <a:extLst>
              <a:ext uri="{FF2B5EF4-FFF2-40B4-BE49-F238E27FC236}">
                <a16:creationId xmlns:a16="http://schemas.microsoft.com/office/drawing/2014/main" id="{848EFC4A-14E2-4B9D-9FE2-9DEFA99EFCD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0" b="2260"/>
          <a:stretch>
            <a:fillRect/>
          </a:stretch>
        </p:blipFill>
        <p:spPr>
          <a:xfrm>
            <a:off x="6488760" y="4169409"/>
            <a:ext cx="1747838" cy="936190"/>
          </a:xfrm>
        </p:spPr>
      </p:pic>
      <p:pic>
        <p:nvPicPr>
          <p:cNvPr id="12" name="Picture Placeholder 11" descr="A gro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042D6A53-5CFC-4702-A04A-A5DB029DB0B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7" b="2367"/>
          <a:stretch>
            <a:fillRect/>
          </a:stretch>
        </p:blipFill>
        <p:spPr>
          <a:xfrm>
            <a:off x="774699" y="5310778"/>
            <a:ext cx="1747838" cy="936190"/>
          </a:xfrm>
        </p:spPr>
      </p:pic>
      <p:pic>
        <p:nvPicPr>
          <p:cNvPr id="23" name="Picture Placeholder 22" descr="A picture containing floor, person&#10;&#10;Description automatically generated">
            <a:extLst>
              <a:ext uri="{FF2B5EF4-FFF2-40B4-BE49-F238E27FC236}">
                <a16:creationId xmlns:a16="http://schemas.microsoft.com/office/drawing/2014/main" id="{504F97A8-8D9F-4D78-821B-3C028F37E5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0" b="2260"/>
          <a:stretch>
            <a:fillRect/>
          </a:stretch>
        </p:blipFill>
        <p:spPr>
          <a:xfrm>
            <a:off x="6488760" y="5310778"/>
            <a:ext cx="1747838" cy="936190"/>
          </a:xfr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45F2867C-D650-437F-AC39-D28C3A873A11}"/>
              </a:ext>
            </a:extLst>
          </p:cNvPr>
          <p:cNvSpPr txBox="1"/>
          <p:nvPr/>
        </p:nvSpPr>
        <p:spPr>
          <a:xfrm>
            <a:off x="637149" y="3474018"/>
            <a:ext cx="7314546" cy="435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chemeClr val="bg1"/>
                </a:solidFill>
              </a:rPr>
              <a:t>- Created Power BI dashboards to answer questions:</a:t>
            </a:r>
            <a:endParaRPr lang="en-IN" sz="2000" b="1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9B54D79-56D1-4262-A2A9-A2E6043FF033}"/>
              </a:ext>
            </a:extLst>
          </p:cNvPr>
          <p:cNvSpPr txBox="1"/>
          <p:nvPr/>
        </p:nvSpPr>
        <p:spPr>
          <a:xfrm>
            <a:off x="2620656" y="5574551"/>
            <a:ext cx="2843759" cy="401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IN" b="1" dirty="0">
                <a:solidFill>
                  <a:schemeClr val="bg1"/>
                </a:solidFill>
              </a:rPr>
              <a:t>Runtime vs. engagement</a:t>
            </a:r>
            <a:endParaRPr lang="en-IN" b="1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404B230-2EEA-44F2-906B-278BD2F771A7}"/>
              </a:ext>
            </a:extLst>
          </p:cNvPr>
          <p:cNvSpPr txBox="1"/>
          <p:nvPr/>
        </p:nvSpPr>
        <p:spPr>
          <a:xfrm>
            <a:off x="8393857" y="5526496"/>
            <a:ext cx="2843759" cy="401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IN" b="1" dirty="0">
                <a:solidFill>
                  <a:schemeClr val="bg1"/>
                </a:solidFill>
              </a:rPr>
              <a:t>TV shows vs. movies</a:t>
            </a:r>
            <a:endParaRPr lang="en-IN" b="1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7F161C7-212E-4A07-8D3B-BCA05348285C}"/>
              </a:ext>
            </a:extLst>
          </p:cNvPr>
          <p:cNvSpPr txBox="1"/>
          <p:nvPr/>
        </p:nvSpPr>
        <p:spPr>
          <a:xfrm>
            <a:off x="8472486" y="4366105"/>
            <a:ext cx="2843759" cy="401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IN" b="1" dirty="0">
                <a:solidFill>
                  <a:schemeClr val="bg1"/>
                </a:solidFill>
              </a:rPr>
              <a:t>Top-performing genres</a:t>
            </a:r>
            <a:endParaRPr lang="en-IN" b="1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A0B6C20-7695-4F81-9EAB-4FFF6CE71EC0}"/>
              </a:ext>
            </a:extLst>
          </p:cNvPr>
          <p:cNvSpPr txBox="1"/>
          <p:nvPr/>
        </p:nvSpPr>
        <p:spPr>
          <a:xfrm>
            <a:off x="637149" y="6298474"/>
            <a:ext cx="7314546" cy="800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chemeClr val="bg1"/>
                </a:solidFill>
              </a:rPr>
              <a:t>- How visualizations support decision-making</a:t>
            </a:r>
          </a:p>
          <a:p>
            <a:pPr>
              <a:lnSpc>
                <a:spcPct val="120000"/>
              </a:lnSpc>
            </a:pPr>
            <a:endParaRPr lang="en-IN" sz="2000" b="1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526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4C84787-F534-4CBA-869B-B4034B5E6ED7}"/>
              </a:ext>
            </a:extLst>
          </p:cNvPr>
          <p:cNvSpPr txBox="1"/>
          <p:nvPr/>
        </p:nvSpPr>
        <p:spPr>
          <a:xfrm>
            <a:off x="874713" y="532449"/>
            <a:ext cx="8418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Content Titles Released Over Time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763044-FAC7-4B58-BAF5-426ED8EC6961}"/>
              </a:ext>
            </a:extLst>
          </p:cNvPr>
          <p:cNvSpPr txBox="1"/>
          <p:nvPr/>
        </p:nvSpPr>
        <p:spPr>
          <a:xfrm>
            <a:off x="641620" y="1778226"/>
            <a:ext cx="4788409" cy="3654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en-US" sz="20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Steady rise in Netflix content since 2010</a:t>
            </a:r>
            <a:br>
              <a:rPr lang="en-US" sz="20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</a:br>
            <a:endParaRPr lang="en-US" sz="2000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en-US" sz="20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Sharp growth after 2015 reflects global expansion</a:t>
            </a:r>
            <a:br>
              <a:rPr lang="en-US" sz="20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</a:br>
            <a:endParaRPr lang="en-US" sz="2000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en-US" sz="20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Indicates investment in original content</a:t>
            </a:r>
          </a:p>
          <a:p>
            <a:pPr>
              <a:lnSpc>
                <a:spcPct val="130000"/>
              </a:lnSpc>
            </a:pPr>
            <a:endParaRPr lang="en-US" sz="2000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018B063-7F00-41BB-A5FD-2946AB8CC6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620" y="723016"/>
            <a:ext cx="207600" cy="203640"/>
          </a:xfrm>
          <a:custGeom>
            <a:avLst/>
            <a:gdLst>
              <a:gd name="connsiteX0" fmla="*/ 126590 w 276316"/>
              <a:gd name="connsiteY0" fmla="*/ 58021 h 271044"/>
              <a:gd name="connsiteX1" fmla="*/ 147886 w 276316"/>
              <a:gd name="connsiteY1" fmla="*/ 58021 h 271044"/>
              <a:gd name="connsiteX2" fmla="*/ 147886 w 276316"/>
              <a:gd name="connsiteY2" fmla="*/ 125736 h 271044"/>
              <a:gd name="connsiteX3" fmla="*/ 189295 w 276316"/>
              <a:gd name="connsiteY3" fmla="*/ 173849 h 271044"/>
              <a:gd name="connsiteX4" fmla="*/ 179238 w 276316"/>
              <a:gd name="connsiteY4" fmla="*/ 189292 h 271044"/>
              <a:gd name="connsiteX5" fmla="*/ 126590 w 276316"/>
              <a:gd name="connsiteY5" fmla="*/ 137021 h 271044"/>
              <a:gd name="connsiteX6" fmla="*/ 138458 w 276316"/>
              <a:gd name="connsiteY6" fmla="*/ 26984 h 271044"/>
              <a:gd name="connsiteX7" fmla="*/ 31767 w 276316"/>
              <a:gd name="connsiteY7" fmla="*/ 133123 h 271044"/>
              <a:gd name="connsiteX8" fmla="*/ 138458 w 276316"/>
              <a:gd name="connsiteY8" fmla="*/ 239262 h 271044"/>
              <a:gd name="connsiteX9" fmla="*/ 244548 w 276316"/>
              <a:gd name="connsiteY9" fmla="*/ 133123 h 271044"/>
              <a:gd name="connsiteX10" fmla="*/ 138458 w 276316"/>
              <a:gd name="connsiteY10" fmla="*/ 26984 h 271044"/>
              <a:gd name="connsiteX11" fmla="*/ 138458 w 276316"/>
              <a:gd name="connsiteY11" fmla="*/ 0 h 271044"/>
              <a:gd name="connsiteX12" fmla="*/ 276316 w 276316"/>
              <a:gd name="connsiteY12" fmla="*/ 133123 h 271044"/>
              <a:gd name="connsiteX13" fmla="*/ 138458 w 276316"/>
              <a:gd name="connsiteY13" fmla="*/ 271044 h 271044"/>
              <a:gd name="connsiteX14" fmla="*/ 0 w 276316"/>
              <a:gd name="connsiteY14" fmla="*/ 133123 h 271044"/>
              <a:gd name="connsiteX15" fmla="*/ 138458 w 276316"/>
              <a:gd name="connsiteY15" fmla="*/ 0 h 271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6316" h="271044">
                <a:moveTo>
                  <a:pt x="126590" y="58021"/>
                </a:moveTo>
                <a:lnTo>
                  <a:pt x="147886" y="58021"/>
                </a:lnTo>
                <a:lnTo>
                  <a:pt x="147886" y="125736"/>
                </a:lnTo>
                <a:lnTo>
                  <a:pt x="189295" y="173849"/>
                </a:lnTo>
                <a:lnTo>
                  <a:pt x="179238" y="189292"/>
                </a:lnTo>
                <a:lnTo>
                  <a:pt x="126590" y="137021"/>
                </a:lnTo>
                <a:close/>
                <a:moveTo>
                  <a:pt x="138458" y="26984"/>
                </a:moveTo>
                <a:cubicBezTo>
                  <a:pt x="79718" y="26984"/>
                  <a:pt x="31767" y="74357"/>
                  <a:pt x="31767" y="133123"/>
                </a:cubicBezTo>
                <a:cubicBezTo>
                  <a:pt x="31767" y="191290"/>
                  <a:pt x="79718" y="239262"/>
                  <a:pt x="138458" y="239262"/>
                </a:cubicBezTo>
                <a:cubicBezTo>
                  <a:pt x="196598" y="239262"/>
                  <a:pt x="244548" y="191290"/>
                  <a:pt x="244548" y="133123"/>
                </a:cubicBezTo>
                <a:cubicBezTo>
                  <a:pt x="244548" y="74357"/>
                  <a:pt x="196598" y="26984"/>
                  <a:pt x="138458" y="26984"/>
                </a:cubicBezTo>
                <a:close/>
                <a:moveTo>
                  <a:pt x="138458" y="0"/>
                </a:moveTo>
                <a:cubicBezTo>
                  <a:pt x="212781" y="0"/>
                  <a:pt x="276316" y="58766"/>
                  <a:pt x="276316" y="133123"/>
                </a:cubicBezTo>
                <a:cubicBezTo>
                  <a:pt x="276316" y="207480"/>
                  <a:pt x="212781" y="271044"/>
                  <a:pt x="138458" y="271044"/>
                </a:cubicBezTo>
                <a:cubicBezTo>
                  <a:pt x="63534" y="271044"/>
                  <a:pt x="0" y="207480"/>
                  <a:pt x="0" y="133123"/>
                </a:cubicBezTo>
                <a:cubicBezTo>
                  <a:pt x="0" y="58766"/>
                  <a:pt x="63534" y="0"/>
                  <a:pt x="138458" y="0"/>
                </a:cubicBezTo>
                <a:close/>
              </a:path>
            </a:pathLst>
          </a:custGeom>
          <a:solidFill>
            <a:srgbClr val="E5091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pic>
        <p:nvPicPr>
          <p:cNvPr id="16" name="Google Shape;136;p29" title="Power BI Analysis Visuals_page-0001.jpg">
            <a:extLst>
              <a:ext uri="{FF2B5EF4-FFF2-40B4-BE49-F238E27FC236}">
                <a16:creationId xmlns:a16="http://schemas.microsoft.com/office/drawing/2014/main" id="{8B213585-E63D-4810-AE20-CEA33A31134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520" t="3545" r="9683" b="4593"/>
          <a:stretch/>
        </p:blipFill>
        <p:spPr>
          <a:xfrm>
            <a:off x="5289177" y="1572038"/>
            <a:ext cx="6706253" cy="432197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587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4C84787-F534-4CBA-869B-B4034B5E6ED7}"/>
              </a:ext>
            </a:extLst>
          </p:cNvPr>
          <p:cNvSpPr txBox="1"/>
          <p:nvPr/>
        </p:nvSpPr>
        <p:spPr>
          <a:xfrm>
            <a:off x="874713" y="532449"/>
            <a:ext cx="7188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Average IMDb Score by Genre</a:t>
            </a:r>
            <a:endParaRPr lang="en-IN" sz="3200" b="1" spc="300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763044-FAC7-4B58-BAF5-426ED8EC6961}"/>
              </a:ext>
            </a:extLst>
          </p:cNvPr>
          <p:cNvSpPr txBox="1"/>
          <p:nvPr/>
        </p:nvSpPr>
        <p:spPr>
          <a:xfrm>
            <a:off x="745420" y="1572038"/>
            <a:ext cx="4788409" cy="3254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en-US" sz="20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Highest ratings: Documentary, War, Drama</a:t>
            </a:r>
            <a:br>
              <a:rPr lang="en-US" sz="20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</a:br>
            <a:endParaRPr lang="en-US" sz="2000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en-US" sz="20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Lowest: Horror, Romance</a:t>
            </a:r>
            <a:br>
              <a:rPr lang="en-US" sz="20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</a:br>
            <a:endParaRPr lang="en-US" sz="2000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en-US" sz="20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Helps identify high-performing genres for future production</a:t>
            </a:r>
          </a:p>
          <a:p>
            <a:pPr>
              <a:lnSpc>
                <a:spcPct val="130000"/>
              </a:lnSpc>
            </a:pPr>
            <a:endParaRPr lang="en-US" sz="2000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sp>
        <p:nvSpPr>
          <p:cNvPr id="15" name="Freeform 167">
            <a:extLst>
              <a:ext uri="{FF2B5EF4-FFF2-40B4-BE49-F238E27FC236}">
                <a16:creationId xmlns:a16="http://schemas.microsoft.com/office/drawing/2014/main" id="{8EAE057D-5FDC-4687-B4B9-46D8CABAA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461" y="725877"/>
            <a:ext cx="197918" cy="197918"/>
          </a:xfrm>
          <a:custGeom>
            <a:avLst/>
            <a:gdLst>
              <a:gd name="T0" fmla="*/ 177 w 418"/>
              <a:gd name="T1" fmla="*/ 0 h 417"/>
              <a:gd name="T2" fmla="*/ 177 w 418"/>
              <a:gd name="T3" fmla="*/ 0 h 417"/>
              <a:gd name="T4" fmla="*/ 0 w 418"/>
              <a:gd name="T5" fmla="*/ 176 h 417"/>
              <a:gd name="T6" fmla="*/ 177 w 418"/>
              <a:gd name="T7" fmla="*/ 176 h 417"/>
              <a:gd name="T8" fmla="*/ 177 w 418"/>
              <a:gd name="T9" fmla="*/ 0 h 417"/>
              <a:gd name="T10" fmla="*/ 230 w 418"/>
              <a:gd name="T11" fmla="*/ 0 h 417"/>
              <a:gd name="T12" fmla="*/ 230 w 418"/>
              <a:gd name="T13" fmla="*/ 0 h 417"/>
              <a:gd name="T14" fmla="*/ 230 w 418"/>
              <a:gd name="T15" fmla="*/ 203 h 417"/>
              <a:gd name="T16" fmla="*/ 204 w 418"/>
              <a:gd name="T17" fmla="*/ 229 h 417"/>
              <a:gd name="T18" fmla="*/ 0 w 418"/>
              <a:gd name="T19" fmla="*/ 229 h 417"/>
              <a:gd name="T20" fmla="*/ 204 w 418"/>
              <a:gd name="T21" fmla="*/ 416 h 417"/>
              <a:gd name="T22" fmla="*/ 417 w 418"/>
              <a:gd name="T23" fmla="*/ 203 h 417"/>
              <a:gd name="T24" fmla="*/ 230 w 418"/>
              <a:gd name="T25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18" h="417">
                <a:moveTo>
                  <a:pt x="177" y="0"/>
                </a:moveTo>
                <a:lnTo>
                  <a:pt x="177" y="0"/>
                </a:lnTo>
                <a:cubicBezTo>
                  <a:pt x="80" y="9"/>
                  <a:pt x="9" y="88"/>
                  <a:pt x="0" y="176"/>
                </a:cubicBezTo>
                <a:cubicBezTo>
                  <a:pt x="177" y="176"/>
                  <a:pt x="177" y="176"/>
                  <a:pt x="177" y="176"/>
                </a:cubicBezTo>
                <a:lnTo>
                  <a:pt x="177" y="0"/>
                </a:lnTo>
                <a:close/>
                <a:moveTo>
                  <a:pt x="230" y="0"/>
                </a:moveTo>
                <a:lnTo>
                  <a:pt x="230" y="0"/>
                </a:lnTo>
                <a:cubicBezTo>
                  <a:pt x="230" y="203"/>
                  <a:pt x="230" y="203"/>
                  <a:pt x="230" y="203"/>
                </a:cubicBezTo>
                <a:cubicBezTo>
                  <a:pt x="230" y="221"/>
                  <a:pt x="222" y="229"/>
                  <a:pt x="204" y="229"/>
                </a:cubicBezTo>
                <a:cubicBezTo>
                  <a:pt x="0" y="229"/>
                  <a:pt x="0" y="229"/>
                  <a:pt x="0" y="229"/>
                </a:cubicBezTo>
                <a:cubicBezTo>
                  <a:pt x="9" y="336"/>
                  <a:pt x="98" y="416"/>
                  <a:pt x="204" y="416"/>
                </a:cubicBezTo>
                <a:cubicBezTo>
                  <a:pt x="319" y="416"/>
                  <a:pt x="417" y="319"/>
                  <a:pt x="417" y="203"/>
                </a:cubicBezTo>
                <a:cubicBezTo>
                  <a:pt x="417" y="97"/>
                  <a:pt x="337" y="9"/>
                  <a:pt x="230" y="0"/>
                </a:cubicBezTo>
                <a:close/>
              </a:path>
            </a:pathLst>
          </a:custGeom>
          <a:solidFill>
            <a:srgbClr val="E5091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>
              <a:solidFill>
                <a:srgbClr val="000000"/>
              </a:solidFill>
            </a:endParaRPr>
          </a:p>
        </p:txBody>
      </p:sp>
      <p:pic>
        <p:nvPicPr>
          <p:cNvPr id="17" name="Google Shape;145;p30" title="Power BI Analysis Visuals_page-0002.jpg">
            <a:extLst>
              <a:ext uri="{FF2B5EF4-FFF2-40B4-BE49-F238E27FC236}">
                <a16:creationId xmlns:a16="http://schemas.microsoft.com/office/drawing/2014/main" id="{8B584092-0B8A-4CD8-84C8-23E474BA0C4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206" t="5997" r="11090" b="8486"/>
          <a:stretch/>
        </p:blipFill>
        <p:spPr>
          <a:xfrm>
            <a:off x="5533829" y="1671995"/>
            <a:ext cx="6392027" cy="406541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191412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4C84787-F534-4CBA-869B-B4034B5E6ED7}"/>
              </a:ext>
            </a:extLst>
          </p:cNvPr>
          <p:cNvSpPr txBox="1"/>
          <p:nvPr/>
        </p:nvSpPr>
        <p:spPr>
          <a:xfrm>
            <a:off x="874713" y="532449"/>
            <a:ext cx="5864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Runtime vs Engagement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763044-FAC7-4B58-BAF5-426ED8EC6961}"/>
              </a:ext>
            </a:extLst>
          </p:cNvPr>
          <p:cNvSpPr txBox="1"/>
          <p:nvPr/>
        </p:nvSpPr>
        <p:spPr>
          <a:xfrm>
            <a:off x="641620" y="1778226"/>
            <a:ext cx="4342756" cy="3654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en-US" sz="20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Runtime bins (e.g., 90–120 min) show peak IMDb ratings</a:t>
            </a:r>
            <a:br>
              <a:rPr lang="en-US" sz="20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</a:br>
            <a:endParaRPr lang="en-US" sz="2000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en-US" sz="20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Audience engagement highest for mid-length titles</a:t>
            </a:r>
            <a:br>
              <a:rPr lang="en-US" sz="20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</a:br>
            <a:endParaRPr lang="en-US" sz="2000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en-US" sz="20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Helps guide optimal runtime for new releases</a:t>
            </a:r>
          </a:p>
          <a:p>
            <a:pPr>
              <a:lnSpc>
                <a:spcPct val="130000"/>
              </a:lnSpc>
            </a:pPr>
            <a:endParaRPr lang="en-US" sz="2000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018B063-7F00-41BB-A5FD-2946AB8CC6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620" y="723016"/>
            <a:ext cx="207600" cy="203640"/>
          </a:xfrm>
          <a:custGeom>
            <a:avLst/>
            <a:gdLst>
              <a:gd name="connsiteX0" fmla="*/ 126590 w 276316"/>
              <a:gd name="connsiteY0" fmla="*/ 58021 h 271044"/>
              <a:gd name="connsiteX1" fmla="*/ 147886 w 276316"/>
              <a:gd name="connsiteY1" fmla="*/ 58021 h 271044"/>
              <a:gd name="connsiteX2" fmla="*/ 147886 w 276316"/>
              <a:gd name="connsiteY2" fmla="*/ 125736 h 271044"/>
              <a:gd name="connsiteX3" fmla="*/ 189295 w 276316"/>
              <a:gd name="connsiteY3" fmla="*/ 173849 h 271044"/>
              <a:gd name="connsiteX4" fmla="*/ 179238 w 276316"/>
              <a:gd name="connsiteY4" fmla="*/ 189292 h 271044"/>
              <a:gd name="connsiteX5" fmla="*/ 126590 w 276316"/>
              <a:gd name="connsiteY5" fmla="*/ 137021 h 271044"/>
              <a:gd name="connsiteX6" fmla="*/ 138458 w 276316"/>
              <a:gd name="connsiteY6" fmla="*/ 26984 h 271044"/>
              <a:gd name="connsiteX7" fmla="*/ 31767 w 276316"/>
              <a:gd name="connsiteY7" fmla="*/ 133123 h 271044"/>
              <a:gd name="connsiteX8" fmla="*/ 138458 w 276316"/>
              <a:gd name="connsiteY8" fmla="*/ 239262 h 271044"/>
              <a:gd name="connsiteX9" fmla="*/ 244548 w 276316"/>
              <a:gd name="connsiteY9" fmla="*/ 133123 h 271044"/>
              <a:gd name="connsiteX10" fmla="*/ 138458 w 276316"/>
              <a:gd name="connsiteY10" fmla="*/ 26984 h 271044"/>
              <a:gd name="connsiteX11" fmla="*/ 138458 w 276316"/>
              <a:gd name="connsiteY11" fmla="*/ 0 h 271044"/>
              <a:gd name="connsiteX12" fmla="*/ 276316 w 276316"/>
              <a:gd name="connsiteY12" fmla="*/ 133123 h 271044"/>
              <a:gd name="connsiteX13" fmla="*/ 138458 w 276316"/>
              <a:gd name="connsiteY13" fmla="*/ 271044 h 271044"/>
              <a:gd name="connsiteX14" fmla="*/ 0 w 276316"/>
              <a:gd name="connsiteY14" fmla="*/ 133123 h 271044"/>
              <a:gd name="connsiteX15" fmla="*/ 138458 w 276316"/>
              <a:gd name="connsiteY15" fmla="*/ 0 h 271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6316" h="271044">
                <a:moveTo>
                  <a:pt x="126590" y="58021"/>
                </a:moveTo>
                <a:lnTo>
                  <a:pt x="147886" y="58021"/>
                </a:lnTo>
                <a:lnTo>
                  <a:pt x="147886" y="125736"/>
                </a:lnTo>
                <a:lnTo>
                  <a:pt x="189295" y="173849"/>
                </a:lnTo>
                <a:lnTo>
                  <a:pt x="179238" y="189292"/>
                </a:lnTo>
                <a:lnTo>
                  <a:pt x="126590" y="137021"/>
                </a:lnTo>
                <a:close/>
                <a:moveTo>
                  <a:pt x="138458" y="26984"/>
                </a:moveTo>
                <a:cubicBezTo>
                  <a:pt x="79718" y="26984"/>
                  <a:pt x="31767" y="74357"/>
                  <a:pt x="31767" y="133123"/>
                </a:cubicBezTo>
                <a:cubicBezTo>
                  <a:pt x="31767" y="191290"/>
                  <a:pt x="79718" y="239262"/>
                  <a:pt x="138458" y="239262"/>
                </a:cubicBezTo>
                <a:cubicBezTo>
                  <a:pt x="196598" y="239262"/>
                  <a:pt x="244548" y="191290"/>
                  <a:pt x="244548" y="133123"/>
                </a:cubicBezTo>
                <a:cubicBezTo>
                  <a:pt x="244548" y="74357"/>
                  <a:pt x="196598" y="26984"/>
                  <a:pt x="138458" y="26984"/>
                </a:cubicBezTo>
                <a:close/>
                <a:moveTo>
                  <a:pt x="138458" y="0"/>
                </a:moveTo>
                <a:cubicBezTo>
                  <a:pt x="212781" y="0"/>
                  <a:pt x="276316" y="58766"/>
                  <a:pt x="276316" y="133123"/>
                </a:cubicBezTo>
                <a:cubicBezTo>
                  <a:pt x="276316" y="207480"/>
                  <a:pt x="212781" y="271044"/>
                  <a:pt x="138458" y="271044"/>
                </a:cubicBezTo>
                <a:cubicBezTo>
                  <a:pt x="63534" y="271044"/>
                  <a:pt x="0" y="207480"/>
                  <a:pt x="0" y="133123"/>
                </a:cubicBezTo>
                <a:cubicBezTo>
                  <a:pt x="0" y="58766"/>
                  <a:pt x="63534" y="0"/>
                  <a:pt x="138458" y="0"/>
                </a:cubicBezTo>
                <a:close/>
              </a:path>
            </a:pathLst>
          </a:custGeom>
          <a:solidFill>
            <a:srgbClr val="E5091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n-US" sz="900" dirty="0">
              <a:solidFill>
                <a:srgbClr val="000000"/>
              </a:solidFill>
            </a:endParaRPr>
          </a:p>
        </p:txBody>
      </p:sp>
      <p:pic>
        <p:nvPicPr>
          <p:cNvPr id="16" name="Google Shape;136;p29">
            <a:extLst>
              <a:ext uri="{FF2B5EF4-FFF2-40B4-BE49-F238E27FC236}">
                <a16:creationId xmlns:a16="http://schemas.microsoft.com/office/drawing/2014/main" id="{8B213585-E63D-4810-AE20-CEA33A311344}"/>
              </a:ext>
            </a:extLst>
          </p:cNvPr>
          <p:cNvPicPr preferRelativeResize="0"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177" y="1793870"/>
            <a:ext cx="6706253" cy="387831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1049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4C84787-F534-4CBA-869B-B4034B5E6ED7}"/>
              </a:ext>
            </a:extLst>
          </p:cNvPr>
          <p:cNvSpPr txBox="1"/>
          <p:nvPr/>
        </p:nvSpPr>
        <p:spPr>
          <a:xfrm>
            <a:off x="874713" y="532449"/>
            <a:ext cx="7188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TV Shows vs Movies Analysis</a:t>
            </a:r>
            <a:endParaRPr lang="en-IN" sz="3200" b="1" spc="300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763044-FAC7-4B58-BAF5-426ED8EC6961}"/>
              </a:ext>
            </a:extLst>
          </p:cNvPr>
          <p:cNvSpPr txBox="1"/>
          <p:nvPr/>
        </p:nvSpPr>
        <p:spPr>
          <a:xfrm>
            <a:off x="646461" y="1601641"/>
            <a:ext cx="4788409" cy="3654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en-US" sz="20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TV shows average higher IMDb scores than movies</a:t>
            </a:r>
            <a:br>
              <a:rPr lang="en-US" sz="20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</a:br>
            <a:endParaRPr lang="en-US" sz="2000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en-US" sz="20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Stronger engagement over multiple episodes</a:t>
            </a:r>
            <a:br>
              <a:rPr lang="en-US" sz="20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</a:br>
            <a:endParaRPr lang="en-US" sz="2000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  <a:p>
            <a:pPr marL="171450" indent="-171450">
              <a:lnSpc>
                <a:spcPct val="130000"/>
              </a:lnSpc>
              <a:buFontTx/>
              <a:buChar char="-"/>
            </a:pPr>
            <a:r>
              <a:rPr lang="en-US" sz="20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Suggests greater ROI in episodic content</a:t>
            </a:r>
          </a:p>
          <a:p>
            <a:pPr>
              <a:lnSpc>
                <a:spcPct val="130000"/>
              </a:lnSpc>
            </a:pPr>
            <a:endParaRPr lang="en-US" sz="2000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sp>
        <p:nvSpPr>
          <p:cNvPr id="15" name="Freeform 167">
            <a:extLst>
              <a:ext uri="{FF2B5EF4-FFF2-40B4-BE49-F238E27FC236}">
                <a16:creationId xmlns:a16="http://schemas.microsoft.com/office/drawing/2014/main" id="{8EAE057D-5FDC-4687-B4B9-46D8CABAA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461" y="725877"/>
            <a:ext cx="197918" cy="197918"/>
          </a:xfrm>
          <a:custGeom>
            <a:avLst/>
            <a:gdLst>
              <a:gd name="T0" fmla="*/ 177 w 418"/>
              <a:gd name="T1" fmla="*/ 0 h 417"/>
              <a:gd name="T2" fmla="*/ 177 w 418"/>
              <a:gd name="T3" fmla="*/ 0 h 417"/>
              <a:gd name="T4" fmla="*/ 0 w 418"/>
              <a:gd name="T5" fmla="*/ 176 h 417"/>
              <a:gd name="T6" fmla="*/ 177 w 418"/>
              <a:gd name="T7" fmla="*/ 176 h 417"/>
              <a:gd name="T8" fmla="*/ 177 w 418"/>
              <a:gd name="T9" fmla="*/ 0 h 417"/>
              <a:gd name="T10" fmla="*/ 230 w 418"/>
              <a:gd name="T11" fmla="*/ 0 h 417"/>
              <a:gd name="T12" fmla="*/ 230 w 418"/>
              <a:gd name="T13" fmla="*/ 0 h 417"/>
              <a:gd name="T14" fmla="*/ 230 w 418"/>
              <a:gd name="T15" fmla="*/ 203 h 417"/>
              <a:gd name="T16" fmla="*/ 204 w 418"/>
              <a:gd name="T17" fmla="*/ 229 h 417"/>
              <a:gd name="T18" fmla="*/ 0 w 418"/>
              <a:gd name="T19" fmla="*/ 229 h 417"/>
              <a:gd name="T20" fmla="*/ 204 w 418"/>
              <a:gd name="T21" fmla="*/ 416 h 417"/>
              <a:gd name="T22" fmla="*/ 417 w 418"/>
              <a:gd name="T23" fmla="*/ 203 h 417"/>
              <a:gd name="T24" fmla="*/ 230 w 418"/>
              <a:gd name="T25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18" h="417">
                <a:moveTo>
                  <a:pt x="177" y="0"/>
                </a:moveTo>
                <a:lnTo>
                  <a:pt x="177" y="0"/>
                </a:lnTo>
                <a:cubicBezTo>
                  <a:pt x="80" y="9"/>
                  <a:pt x="9" y="88"/>
                  <a:pt x="0" y="176"/>
                </a:cubicBezTo>
                <a:cubicBezTo>
                  <a:pt x="177" y="176"/>
                  <a:pt x="177" y="176"/>
                  <a:pt x="177" y="176"/>
                </a:cubicBezTo>
                <a:lnTo>
                  <a:pt x="177" y="0"/>
                </a:lnTo>
                <a:close/>
                <a:moveTo>
                  <a:pt x="230" y="0"/>
                </a:moveTo>
                <a:lnTo>
                  <a:pt x="230" y="0"/>
                </a:lnTo>
                <a:cubicBezTo>
                  <a:pt x="230" y="203"/>
                  <a:pt x="230" y="203"/>
                  <a:pt x="230" y="203"/>
                </a:cubicBezTo>
                <a:cubicBezTo>
                  <a:pt x="230" y="221"/>
                  <a:pt x="222" y="229"/>
                  <a:pt x="204" y="229"/>
                </a:cubicBezTo>
                <a:cubicBezTo>
                  <a:pt x="0" y="229"/>
                  <a:pt x="0" y="229"/>
                  <a:pt x="0" y="229"/>
                </a:cubicBezTo>
                <a:cubicBezTo>
                  <a:pt x="9" y="336"/>
                  <a:pt x="98" y="416"/>
                  <a:pt x="204" y="416"/>
                </a:cubicBezTo>
                <a:cubicBezTo>
                  <a:pt x="319" y="416"/>
                  <a:pt x="417" y="319"/>
                  <a:pt x="417" y="203"/>
                </a:cubicBezTo>
                <a:cubicBezTo>
                  <a:pt x="417" y="97"/>
                  <a:pt x="337" y="9"/>
                  <a:pt x="230" y="0"/>
                </a:cubicBezTo>
                <a:close/>
              </a:path>
            </a:pathLst>
          </a:custGeom>
          <a:solidFill>
            <a:srgbClr val="E5091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>
              <a:solidFill>
                <a:srgbClr val="000000"/>
              </a:solidFill>
            </a:endParaRPr>
          </a:p>
        </p:txBody>
      </p:sp>
      <p:pic>
        <p:nvPicPr>
          <p:cNvPr id="17" name="Google Shape;145;p30">
            <a:extLst>
              <a:ext uri="{FF2B5EF4-FFF2-40B4-BE49-F238E27FC236}">
                <a16:creationId xmlns:a16="http://schemas.microsoft.com/office/drawing/2014/main" id="{8B584092-0B8A-4CD8-84C8-23E474BA0C4A}"/>
              </a:ext>
            </a:extLst>
          </p:cNvPr>
          <p:cNvPicPr preferRelativeResize="0"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829" y="1856407"/>
            <a:ext cx="6392027" cy="369659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932703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Placeholder 46" descr="A person holding an object&#10;&#10;Description automatically generated with medium confidence">
            <a:extLst>
              <a:ext uri="{FF2B5EF4-FFF2-40B4-BE49-F238E27FC236}">
                <a16:creationId xmlns:a16="http://schemas.microsoft.com/office/drawing/2014/main" id="{96409243-2F47-4343-94C8-2CA6120DCC5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3" t="-3385" r="7800" b="3385"/>
          <a:stretch/>
        </p:blipFill>
        <p:spPr>
          <a:xfrm>
            <a:off x="3746497" y="-288470"/>
            <a:ext cx="8724904" cy="7445376"/>
          </a:xfr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4584A2F-2DC1-4DAE-8479-6F67615F0843}"/>
              </a:ext>
            </a:extLst>
          </p:cNvPr>
          <p:cNvSpPr/>
          <p:nvPr/>
        </p:nvSpPr>
        <p:spPr>
          <a:xfrm>
            <a:off x="3746500" y="1"/>
            <a:ext cx="8445499" cy="6857998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2">
                  <a:lumMod val="10000"/>
                  <a:alpha val="0"/>
                </a:schemeClr>
              </a:gs>
              <a:gs pos="99000">
                <a:schemeClr val="tx2">
                  <a:lumMod val="50000"/>
                </a:scheme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F270F0A-F85F-4B25-9068-0CA9910FF0E0}"/>
              </a:ext>
            </a:extLst>
          </p:cNvPr>
          <p:cNvSpPr/>
          <p:nvPr/>
        </p:nvSpPr>
        <p:spPr>
          <a:xfrm>
            <a:off x="3746501" y="3773713"/>
            <a:ext cx="8445499" cy="3084285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2">
                  <a:lumMod val="10000"/>
                  <a:alpha val="0"/>
                </a:schemeClr>
              </a:gs>
              <a:gs pos="99000">
                <a:schemeClr val="bg2">
                  <a:lumMod val="10000"/>
                </a:scheme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046D1E4-3C18-4D66-9640-EF98E6A7A268}"/>
              </a:ext>
            </a:extLst>
          </p:cNvPr>
          <p:cNvSpPr/>
          <p:nvPr/>
        </p:nvSpPr>
        <p:spPr>
          <a:xfrm rot="5400000">
            <a:off x="2886527" y="859976"/>
            <a:ext cx="6858000" cy="5138057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2">
                  <a:lumMod val="10000"/>
                  <a:alpha val="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D21C9C1-3D2F-4ADD-BA50-7EB25F7A1CA4}"/>
              </a:ext>
            </a:extLst>
          </p:cNvPr>
          <p:cNvSpPr/>
          <p:nvPr/>
        </p:nvSpPr>
        <p:spPr>
          <a:xfrm rot="5400000">
            <a:off x="2857499" y="859970"/>
            <a:ext cx="6858000" cy="5138057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2">
                  <a:lumMod val="10000"/>
                  <a:alpha val="0"/>
                </a:schemeClr>
              </a:gs>
              <a:gs pos="100000">
                <a:schemeClr val="bg2">
                  <a:lumMod val="10000"/>
                </a:scheme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5B85A5-6F6D-4412-A12A-71542D6DE7F2}"/>
              </a:ext>
            </a:extLst>
          </p:cNvPr>
          <p:cNvSpPr txBox="1"/>
          <p:nvPr/>
        </p:nvSpPr>
        <p:spPr>
          <a:xfrm>
            <a:off x="774698" y="2025954"/>
            <a:ext cx="388311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5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IMPLICATIONS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4F143FE-071C-4538-A475-537E3FAC016E}"/>
              </a:ext>
            </a:extLst>
          </p:cNvPr>
          <p:cNvGrpSpPr/>
          <p:nvPr/>
        </p:nvGrpSpPr>
        <p:grpSpPr>
          <a:xfrm>
            <a:off x="897133" y="2755985"/>
            <a:ext cx="2412622" cy="351308"/>
            <a:chOff x="893688" y="3984590"/>
            <a:chExt cx="2412622" cy="35130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6C4DE8-B387-4B0B-B780-132FAC984BC6}"/>
                </a:ext>
              </a:extLst>
            </p:cNvPr>
            <p:cNvSpPr/>
            <p:nvPr/>
          </p:nvSpPr>
          <p:spPr>
            <a:xfrm>
              <a:off x="893688" y="3984590"/>
              <a:ext cx="351308" cy="35130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2D5C86A-05C5-4B41-97FC-4C6721FEC53C}"/>
                </a:ext>
              </a:extLst>
            </p:cNvPr>
            <p:cNvSpPr/>
            <p:nvPr/>
          </p:nvSpPr>
          <p:spPr>
            <a:xfrm>
              <a:off x="1410543" y="3984590"/>
              <a:ext cx="351308" cy="35130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E1C1808-984F-43C3-9298-D825968BD731}"/>
                </a:ext>
              </a:extLst>
            </p:cNvPr>
            <p:cNvSpPr/>
            <p:nvPr/>
          </p:nvSpPr>
          <p:spPr>
            <a:xfrm>
              <a:off x="1927398" y="3984590"/>
              <a:ext cx="351308" cy="35130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36CB15A-423B-4948-93D1-26E2AD492691}"/>
                </a:ext>
              </a:extLst>
            </p:cNvPr>
            <p:cNvSpPr/>
            <p:nvPr/>
          </p:nvSpPr>
          <p:spPr>
            <a:xfrm>
              <a:off x="2444253" y="3984590"/>
              <a:ext cx="351308" cy="35130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Freeform 1">
              <a:extLst>
                <a:ext uri="{FF2B5EF4-FFF2-40B4-BE49-F238E27FC236}">
                  <a16:creationId xmlns:a16="http://schemas.microsoft.com/office/drawing/2014/main" id="{25FB29A8-44EC-4EEE-9111-652152B01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9714" y="4114947"/>
              <a:ext cx="112966" cy="90595"/>
            </a:xfrm>
            <a:custGeom>
              <a:avLst/>
              <a:gdLst>
                <a:gd name="T0" fmla="*/ 399 w 444"/>
                <a:gd name="T1" fmla="*/ 36 h 356"/>
                <a:gd name="T2" fmla="*/ 399 w 444"/>
                <a:gd name="T3" fmla="*/ 36 h 356"/>
                <a:gd name="T4" fmla="*/ 248 w 444"/>
                <a:gd name="T5" fmla="*/ 36 h 356"/>
                <a:gd name="T6" fmla="*/ 221 w 444"/>
                <a:gd name="T7" fmla="*/ 62 h 356"/>
                <a:gd name="T8" fmla="*/ 195 w 444"/>
                <a:gd name="T9" fmla="*/ 36 h 356"/>
                <a:gd name="T10" fmla="*/ 45 w 444"/>
                <a:gd name="T11" fmla="*/ 36 h 356"/>
                <a:gd name="T12" fmla="*/ 45 w 444"/>
                <a:gd name="T13" fmla="*/ 186 h 356"/>
                <a:gd name="T14" fmla="*/ 221 w 444"/>
                <a:gd name="T15" fmla="*/ 355 h 356"/>
                <a:gd name="T16" fmla="*/ 399 w 444"/>
                <a:gd name="T17" fmla="*/ 186 h 356"/>
                <a:gd name="T18" fmla="*/ 399 w 444"/>
                <a:gd name="T19" fmla="*/ 3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4" h="356">
                  <a:moveTo>
                    <a:pt x="399" y="36"/>
                  </a:moveTo>
                  <a:lnTo>
                    <a:pt x="399" y="36"/>
                  </a:lnTo>
                  <a:cubicBezTo>
                    <a:pt x="355" y="0"/>
                    <a:pt x="293" y="0"/>
                    <a:pt x="248" y="36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195" y="36"/>
                    <a:pt x="195" y="36"/>
                    <a:pt x="195" y="36"/>
                  </a:cubicBezTo>
                  <a:cubicBezTo>
                    <a:pt x="151" y="0"/>
                    <a:pt x="89" y="0"/>
                    <a:pt x="45" y="36"/>
                  </a:cubicBezTo>
                  <a:cubicBezTo>
                    <a:pt x="0" y="80"/>
                    <a:pt x="0" y="151"/>
                    <a:pt x="45" y="186"/>
                  </a:cubicBezTo>
                  <a:cubicBezTo>
                    <a:pt x="221" y="355"/>
                    <a:pt x="221" y="355"/>
                    <a:pt x="221" y="355"/>
                  </a:cubicBezTo>
                  <a:cubicBezTo>
                    <a:pt x="399" y="186"/>
                    <a:pt x="399" y="186"/>
                    <a:pt x="399" y="186"/>
                  </a:cubicBezTo>
                  <a:cubicBezTo>
                    <a:pt x="443" y="151"/>
                    <a:pt x="443" y="80"/>
                    <a:pt x="399" y="3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solidFill>
                  <a:srgbClr val="000000"/>
                </a:solidFill>
              </a:endParaRPr>
            </a:p>
          </p:txBody>
        </p:sp>
        <p:sp>
          <p:nvSpPr>
            <p:cNvPr id="22" name="Freeform 46">
              <a:extLst>
                <a:ext uri="{FF2B5EF4-FFF2-40B4-BE49-F238E27FC236}">
                  <a16:creationId xmlns:a16="http://schemas.microsoft.com/office/drawing/2014/main" id="{ECE0D616-8AF5-4724-AF4F-FC43BE11B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4333" y="4104321"/>
              <a:ext cx="117439" cy="111847"/>
            </a:xfrm>
            <a:custGeom>
              <a:avLst/>
              <a:gdLst>
                <a:gd name="T0" fmla="*/ 363 w 461"/>
                <a:gd name="T1" fmla="*/ 336 h 443"/>
                <a:gd name="T2" fmla="*/ 363 w 461"/>
                <a:gd name="T3" fmla="*/ 336 h 443"/>
                <a:gd name="T4" fmla="*/ 284 w 461"/>
                <a:gd name="T5" fmla="*/ 248 h 443"/>
                <a:gd name="T6" fmla="*/ 310 w 461"/>
                <a:gd name="T7" fmla="*/ 195 h 443"/>
                <a:gd name="T8" fmla="*/ 328 w 461"/>
                <a:gd name="T9" fmla="*/ 151 h 443"/>
                <a:gd name="T10" fmla="*/ 319 w 461"/>
                <a:gd name="T11" fmla="*/ 132 h 443"/>
                <a:gd name="T12" fmla="*/ 328 w 461"/>
                <a:gd name="T13" fmla="*/ 88 h 443"/>
                <a:gd name="T14" fmla="*/ 230 w 461"/>
                <a:gd name="T15" fmla="*/ 0 h 443"/>
                <a:gd name="T16" fmla="*/ 132 w 461"/>
                <a:gd name="T17" fmla="*/ 88 h 443"/>
                <a:gd name="T18" fmla="*/ 141 w 461"/>
                <a:gd name="T19" fmla="*/ 132 h 443"/>
                <a:gd name="T20" fmla="*/ 132 w 461"/>
                <a:gd name="T21" fmla="*/ 151 h 443"/>
                <a:gd name="T22" fmla="*/ 150 w 461"/>
                <a:gd name="T23" fmla="*/ 195 h 443"/>
                <a:gd name="T24" fmla="*/ 177 w 461"/>
                <a:gd name="T25" fmla="*/ 248 h 443"/>
                <a:gd name="T26" fmla="*/ 97 w 461"/>
                <a:gd name="T27" fmla="*/ 336 h 443"/>
                <a:gd name="T28" fmla="*/ 0 w 461"/>
                <a:gd name="T29" fmla="*/ 398 h 443"/>
                <a:gd name="T30" fmla="*/ 0 w 461"/>
                <a:gd name="T31" fmla="*/ 442 h 443"/>
                <a:gd name="T32" fmla="*/ 230 w 461"/>
                <a:gd name="T33" fmla="*/ 442 h 443"/>
                <a:gd name="T34" fmla="*/ 460 w 461"/>
                <a:gd name="T35" fmla="*/ 442 h 443"/>
                <a:gd name="T36" fmla="*/ 460 w 461"/>
                <a:gd name="T37" fmla="*/ 398 h 443"/>
                <a:gd name="T38" fmla="*/ 363 w 461"/>
                <a:gd name="T39" fmla="*/ 336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61" h="443">
                  <a:moveTo>
                    <a:pt x="363" y="336"/>
                  </a:moveTo>
                  <a:lnTo>
                    <a:pt x="363" y="336"/>
                  </a:lnTo>
                  <a:cubicBezTo>
                    <a:pt x="301" y="310"/>
                    <a:pt x="284" y="292"/>
                    <a:pt x="284" y="248"/>
                  </a:cubicBezTo>
                  <a:cubicBezTo>
                    <a:pt x="284" y="230"/>
                    <a:pt x="301" y="239"/>
                    <a:pt x="310" y="195"/>
                  </a:cubicBezTo>
                  <a:cubicBezTo>
                    <a:pt x="310" y="176"/>
                    <a:pt x="328" y="195"/>
                    <a:pt x="328" y="151"/>
                  </a:cubicBezTo>
                  <a:cubicBezTo>
                    <a:pt x="328" y="132"/>
                    <a:pt x="319" y="132"/>
                    <a:pt x="319" y="132"/>
                  </a:cubicBezTo>
                  <a:cubicBezTo>
                    <a:pt x="319" y="132"/>
                    <a:pt x="328" y="106"/>
                    <a:pt x="328" y="88"/>
                  </a:cubicBezTo>
                  <a:cubicBezTo>
                    <a:pt x="328" y="61"/>
                    <a:pt x="319" y="0"/>
                    <a:pt x="230" y="0"/>
                  </a:cubicBezTo>
                  <a:cubicBezTo>
                    <a:pt x="141" y="0"/>
                    <a:pt x="132" y="61"/>
                    <a:pt x="132" y="88"/>
                  </a:cubicBezTo>
                  <a:cubicBezTo>
                    <a:pt x="132" y="106"/>
                    <a:pt x="141" y="132"/>
                    <a:pt x="141" y="132"/>
                  </a:cubicBezTo>
                  <a:cubicBezTo>
                    <a:pt x="141" y="132"/>
                    <a:pt x="132" y="132"/>
                    <a:pt x="132" y="151"/>
                  </a:cubicBezTo>
                  <a:cubicBezTo>
                    <a:pt x="132" y="195"/>
                    <a:pt x="150" y="176"/>
                    <a:pt x="150" y="195"/>
                  </a:cubicBezTo>
                  <a:cubicBezTo>
                    <a:pt x="159" y="239"/>
                    <a:pt x="177" y="230"/>
                    <a:pt x="177" y="248"/>
                  </a:cubicBezTo>
                  <a:cubicBezTo>
                    <a:pt x="177" y="292"/>
                    <a:pt x="159" y="310"/>
                    <a:pt x="97" y="336"/>
                  </a:cubicBezTo>
                  <a:cubicBezTo>
                    <a:pt x="35" y="354"/>
                    <a:pt x="0" y="380"/>
                    <a:pt x="0" y="398"/>
                  </a:cubicBezTo>
                  <a:cubicBezTo>
                    <a:pt x="0" y="407"/>
                    <a:pt x="0" y="442"/>
                    <a:pt x="0" y="442"/>
                  </a:cubicBezTo>
                  <a:cubicBezTo>
                    <a:pt x="230" y="442"/>
                    <a:pt x="230" y="442"/>
                    <a:pt x="230" y="442"/>
                  </a:cubicBezTo>
                  <a:cubicBezTo>
                    <a:pt x="460" y="442"/>
                    <a:pt x="460" y="442"/>
                    <a:pt x="460" y="442"/>
                  </a:cubicBezTo>
                  <a:cubicBezTo>
                    <a:pt x="460" y="442"/>
                    <a:pt x="460" y="407"/>
                    <a:pt x="460" y="398"/>
                  </a:cubicBezTo>
                  <a:cubicBezTo>
                    <a:pt x="460" y="380"/>
                    <a:pt x="425" y="354"/>
                    <a:pt x="363" y="33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solidFill>
                  <a:srgbClr val="000000"/>
                </a:solidFill>
              </a:endParaRPr>
            </a:p>
          </p:txBody>
        </p:sp>
        <p:sp>
          <p:nvSpPr>
            <p:cNvPr id="23" name="Freeform 97">
              <a:extLst>
                <a:ext uri="{FF2B5EF4-FFF2-40B4-BE49-F238E27FC236}">
                  <a16:creationId xmlns:a16="http://schemas.microsoft.com/office/drawing/2014/main" id="{5E0A7AAC-E344-4D09-BEC0-55708B3C66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384" y="4108315"/>
              <a:ext cx="81916" cy="103859"/>
            </a:xfrm>
            <a:custGeom>
              <a:avLst/>
              <a:gdLst>
                <a:gd name="T0" fmla="*/ 240 w 249"/>
                <a:gd name="T1" fmla="*/ 141 h 311"/>
                <a:gd name="T2" fmla="*/ 240 w 249"/>
                <a:gd name="T3" fmla="*/ 141 h 311"/>
                <a:gd name="T4" fmla="*/ 27 w 249"/>
                <a:gd name="T5" fmla="*/ 9 h 311"/>
                <a:gd name="T6" fmla="*/ 0 w 249"/>
                <a:gd name="T7" fmla="*/ 26 h 311"/>
                <a:gd name="T8" fmla="*/ 0 w 249"/>
                <a:gd name="T9" fmla="*/ 283 h 311"/>
                <a:gd name="T10" fmla="*/ 27 w 249"/>
                <a:gd name="T11" fmla="*/ 301 h 311"/>
                <a:gd name="T12" fmla="*/ 240 w 249"/>
                <a:gd name="T13" fmla="*/ 168 h 311"/>
                <a:gd name="T14" fmla="*/ 248 w 249"/>
                <a:gd name="T15" fmla="*/ 150 h 311"/>
                <a:gd name="T16" fmla="*/ 240 w 249"/>
                <a:gd name="T17" fmla="*/ 141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9" h="311">
                  <a:moveTo>
                    <a:pt x="240" y="141"/>
                  </a:moveTo>
                  <a:lnTo>
                    <a:pt x="240" y="141"/>
                  </a:lnTo>
                  <a:cubicBezTo>
                    <a:pt x="27" y="9"/>
                    <a:pt x="27" y="9"/>
                    <a:pt x="27" y="9"/>
                  </a:cubicBezTo>
                  <a:cubicBezTo>
                    <a:pt x="9" y="0"/>
                    <a:pt x="0" y="9"/>
                    <a:pt x="0" y="26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301"/>
                    <a:pt x="9" y="310"/>
                    <a:pt x="27" y="301"/>
                  </a:cubicBezTo>
                  <a:cubicBezTo>
                    <a:pt x="240" y="168"/>
                    <a:pt x="240" y="168"/>
                    <a:pt x="240" y="168"/>
                  </a:cubicBezTo>
                  <a:cubicBezTo>
                    <a:pt x="240" y="168"/>
                    <a:pt x="248" y="159"/>
                    <a:pt x="248" y="150"/>
                  </a:cubicBezTo>
                  <a:lnTo>
                    <a:pt x="240" y="141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solidFill>
                  <a:srgbClr val="000000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1CFA1E1-5A03-4C1B-BFE1-F209E4C8B482}"/>
                </a:ext>
              </a:extLst>
            </p:cNvPr>
            <p:cNvSpPr/>
            <p:nvPr/>
          </p:nvSpPr>
          <p:spPr>
            <a:xfrm>
              <a:off x="2955002" y="3984590"/>
              <a:ext cx="351308" cy="351308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5FBA9CE5-09E4-49B5-B9CA-11ADD074B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1444" y="4103762"/>
              <a:ext cx="98425" cy="112965"/>
            </a:xfrm>
            <a:custGeom>
              <a:avLst/>
              <a:gdLst>
                <a:gd name="T0" fmla="*/ 319 w 390"/>
                <a:gd name="T1" fmla="*/ 301 h 444"/>
                <a:gd name="T2" fmla="*/ 319 w 390"/>
                <a:gd name="T3" fmla="*/ 301 h 444"/>
                <a:gd name="T4" fmla="*/ 274 w 390"/>
                <a:gd name="T5" fmla="*/ 310 h 444"/>
                <a:gd name="T6" fmla="*/ 142 w 390"/>
                <a:gd name="T7" fmla="*/ 239 h 444"/>
                <a:gd name="T8" fmla="*/ 142 w 390"/>
                <a:gd name="T9" fmla="*/ 222 h 444"/>
                <a:gd name="T10" fmla="*/ 142 w 390"/>
                <a:gd name="T11" fmla="*/ 213 h 444"/>
                <a:gd name="T12" fmla="*/ 274 w 390"/>
                <a:gd name="T13" fmla="*/ 133 h 444"/>
                <a:gd name="T14" fmla="*/ 319 w 390"/>
                <a:gd name="T15" fmla="*/ 151 h 444"/>
                <a:gd name="T16" fmla="*/ 389 w 390"/>
                <a:gd name="T17" fmla="*/ 70 h 444"/>
                <a:gd name="T18" fmla="*/ 319 w 390"/>
                <a:gd name="T19" fmla="*/ 0 h 444"/>
                <a:gd name="T20" fmla="*/ 248 w 390"/>
                <a:gd name="T21" fmla="*/ 70 h 444"/>
                <a:gd name="T22" fmla="*/ 248 w 390"/>
                <a:gd name="T23" fmla="*/ 89 h 444"/>
                <a:gd name="T24" fmla="*/ 115 w 390"/>
                <a:gd name="T25" fmla="*/ 169 h 444"/>
                <a:gd name="T26" fmla="*/ 70 w 390"/>
                <a:gd name="T27" fmla="*/ 151 h 444"/>
                <a:gd name="T28" fmla="*/ 0 w 390"/>
                <a:gd name="T29" fmla="*/ 222 h 444"/>
                <a:gd name="T30" fmla="*/ 70 w 390"/>
                <a:gd name="T31" fmla="*/ 301 h 444"/>
                <a:gd name="T32" fmla="*/ 115 w 390"/>
                <a:gd name="T33" fmla="*/ 283 h 444"/>
                <a:gd name="T34" fmla="*/ 248 w 390"/>
                <a:gd name="T35" fmla="*/ 363 h 444"/>
                <a:gd name="T36" fmla="*/ 248 w 390"/>
                <a:gd name="T37" fmla="*/ 372 h 444"/>
                <a:gd name="T38" fmla="*/ 319 w 390"/>
                <a:gd name="T39" fmla="*/ 443 h 444"/>
                <a:gd name="T40" fmla="*/ 389 w 390"/>
                <a:gd name="T41" fmla="*/ 372 h 444"/>
                <a:gd name="T42" fmla="*/ 319 w 390"/>
                <a:gd name="T43" fmla="*/ 301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90" h="444">
                  <a:moveTo>
                    <a:pt x="319" y="301"/>
                  </a:moveTo>
                  <a:lnTo>
                    <a:pt x="319" y="301"/>
                  </a:lnTo>
                  <a:cubicBezTo>
                    <a:pt x="301" y="301"/>
                    <a:pt x="283" y="301"/>
                    <a:pt x="274" y="310"/>
                  </a:cubicBezTo>
                  <a:cubicBezTo>
                    <a:pt x="142" y="239"/>
                    <a:pt x="142" y="239"/>
                    <a:pt x="142" y="239"/>
                  </a:cubicBezTo>
                  <a:cubicBezTo>
                    <a:pt x="142" y="230"/>
                    <a:pt x="142" y="230"/>
                    <a:pt x="142" y="222"/>
                  </a:cubicBezTo>
                  <a:lnTo>
                    <a:pt x="142" y="213"/>
                  </a:lnTo>
                  <a:cubicBezTo>
                    <a:pt x="274" y="133"/>
                    <a:pt x="274" y="133"/>
                    <a:pt x="274" y="133"/>
                  </a:cubicBezTo>
                  <a:cubicBezTo>
                    <a:pt x="283" y="142"/>
                    <a:pt x="301" y="151"/>
                    <a:pt x="319" y="151"/>
                  </a:cubicBezTo>
                  <a:cubicBezTo>
                    <a:pt x="363" y="151"/>
                    <a:pt x="389" y="115"/>
                    <a:pt x="389" y="70"/>
                  </a:cubicBezTo>
                  <a:cubicBezTo>
                    <a:pt x="389" y="35"/>
                    <a:pt x="363" y="0"/>
                    <a:pt x="319" y="0"/>
                  </a:cubicBezTo>
                  <a:cubicBezTo>
                    <a:pt x="274" y="0"/>
                    <a:pt x="248" y="35"/>
                    <a:pt x="248" y="70"/>
                  </a:cubicBezTo>
                  <a:cubicBezTo>
                    <a:pt x="248" y="80"/>
                    <a:pt x="248" y="80"/>
                    <a:pt x="248" y="89"/>
                  </a:cubicBezTo>
                  <a:cubicBezTo>
                    <a:pt x="115" y="169"/>
                    <a:pt x="115" y="169"/>
                    <a:pt x="115" y="169"/>
                  </a:cubicBezTo>
                  <a:cubicBezTo>
                    <a:pt x="107" y="151"/>
                    <a:pt x="88" y="151"/>
                    <a:pt x="70" y="151"/>
                  </a:cubicBezTo>
                  <a:cubicBezTo>
                    <a:pt x="26" y="151"/>
                    <a:pt x="0" y="186"/>
                    <a:pt x="0" y="222"/>
                  </a:cubicBezTo>
                  <a:cubicBezTo>
                    <a:pt x="0" y="266"/>
                    <a:pt x="26" y="301"/>
                    <a:pt x="70" y="301"/>
                  </a:cubicBezTo>
                  <a:cubicBezTo>
                    <a:pt x="88" y="301"/>
                    <a:pt x="107" y="292"/>
                    <a:pt x="115" y="283"/>
                  </a:cubicBezTo>
                  <a:cubicBezTo>
                    <a:pt x="248" y="363"/>
                    <a:pt x="248" y="363"/>
                    <a:pt x="248" y="363"/>
                  </a:cubicBezTo>
                  <a:lnTo>
                    <a:pt x="248" y="372"/>
                  </a:lnTo>
                  <a:cubicBezTo>
                    <a:pt x="248" y="416"/>
                    <a:pt x="274" y="443"/>
                    <a:pt x="319" y="443"/>
                  </a:cubicBezTo>
                  <a:cubicBezTo>
                    <a:pt x="363" y="443"/>
                    <a:pt x="389" y="416"/>
                    <a:pt x="389" y="372"/>
                  </a:cubicBezTo>
                  <a:cubicBezTo>
                    <a:pt x="389" y="328"/>
                    <a:pt x="363" y="301"/>
                    <a:pt x="319" y="30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solidFill>
                  <a:srgbClr val="000000"/>
                </a:solidFill>
              </a:endParaRPr>
            </a:p>
          </p:txBody>
        </p:sp>
        <p:sp>
          <p:nvSpPr>
            <p:cNvPr id="29" name="Freeform 170">
              <a:extLst>
                <a:ext uri="{FF2B5EF4-FFF2-40B4-BE49-F238E27FC236}">
                  <a16:creationId xmlns:a16="http://schemas.microsoft.com/office/drawing/2014/main" id="{98E2C88D-0FED-42D5-9AFE-6879ED309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9032" y="4088622"/>
              <a:ext cx="120448" cy="129185"/>
            </a:xfrm>
            <a:custGeom>
              <a:avLst/>
              <a:gdLst>
                <a:gd name="T0" fmla="*/ 283 w 391"/>
                <a:gd name="T1" fmla="*/ 178 h 463"/>
                <a:gd name="T2" fmla="*/ 283 w 391"/>
                <a:gd name="T3" fmla="*/ 178 h 463"/>
                <a:gd name="T4" fmla="*/ 319 w 391"/>
                <a:gd name="T5" fmla="*/ 18 h 463"/>
                <a:gd name="T6" fmla="*/ 204 w 391"/>
                <a:gd name="T7" fmla="*/ 134 h 463"/>
                <a:gd name="T8" fmla="*/ 98 w 391"/>
                <a:gd name="T9" fmla="*/ 231 h 463"/>
                <a:gd name="T10" fmla="*/ 98 w 391"/>
                <a:gd name="T11" fmla="*/ 400 h 463"/>
                <a:gd name="T12" fmla="*/ 310 w 391"/>
                <a:gd name="T13" fmla="*/ 462 h 463"/>
                <a:gd name="T14" fmla="*/ 390 w 391"/>
                <a:gd name="T15" fmla="*/ 222 h 463"/>
                <a:gd name="T16" fmla="*/ 283 w 391"/>
                <a:gd name="T17" fmla="*/ 178 h 463"/>
                <a:gd name="T18" fmla="*/ 71 w 391"/>
                <a:gd name="T19" fmla="*/ 178 h 463"/>
                <a:gd name="T20" fmla="*/ 71 w 391"/>
                <a:gd name="T21" fmla="*/ 178 h 463"/>
                <a:gd name="T22" fmla="*/ 0 w 391"/>
                <a:gd name="T23" fmla="*/ 257 h 463"/>
                <a:gd name="T24" fmla="*/ 0 w 391"/>
                <a:gd name="T25" fmla="*/ 372 h 463"/>
                <a:gd name="T26" fmla="*/ 71 w 391"/>
                <a:gd name="T27" fmla="*/ 453 h 463"/>
                <a:gd name="T28" fmla="*/ 44 w 391"/>
                <a:gd name="T29" fmla="*/ 400 h 463"/>
                <a:gd name="T30" fmla="*/ 44 w 391"/>
                <a:gd name="T31" fmla="*/ 240 h 463"/>
                <a:gd name="T32" fmla="*/ 71 w 391"/>
                <a:gd name="T33" fmla="*/ 178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1" h="463">
                  <a:moveTo>
                    <a:pt x="283" y="178"/>
                  </a:moveTo>
                  <a:lnTo>
                    <a:pt x="283" y="178"/>
                  </a:lnTo>
                  <a:cubicBezTo>
                    <a:pt x="283" y="169"/>
                    <a:pt x="373" y="89"/>
                    <a:pt x="319" y="18"/>
                  </a:cubicBezTo>
                  <a:cubicBezTo>
                    <a:pt x="310" y="0"/>
                    <a:pt x="266" y="98"/>
                    <a:pt x="204" y="134"/>
                  </a:cubicBezTo>
                  <a:cubicBezTo>
                    <a:pt x="169" y="160"/>
                    <a:pt x="98" y="204"/>
                    <a:pt x="98" y="231"/>
                  </a:cubicBezTo>
                  <a:cubicBezTo>
                    <a:pt x="98" y="400"/>
                    <a:pt x="98" y="400"/>
                    <a:pt x="98" y="400"/>
                  </a:cubicBezTo>
                  <a:cubicBezTo>
                    <a:pt x="98" y="435"/>
                    <a:pt x="213" y="462"/>
                    <a:pt x="310" y="462"/>
                  </a:cubicBezTo>
                  <a:cubicBezTo>
                    <a:pt x="345" y="462"/>
                    <a:pt x="390" y="249"/>
                    <a:pt x="390" y="222"/>
                  </a:cubicBezTo>
                  <a:cubicBezTo>
                    <a:pt x="390" y="187"/>
                    <a:pt x="292" y="187"/>
                    <a:pt x="283" y="178"/>
                  </a:cubicBezTo>
                  <a:close/>
                  <a:moveTo>
                    <a:pt x="71" y="178"/>
                  </a:moveTo>
                  <a:lnTo>
                    <a:pt x="71" y="178"/>
                  </a:lnTo>
                  <a:cubicBezTo>
                    <a:pt x="54" y="178"/>
                    <a:pt x="0" y="187"/>
                    <a:pt x="0" y="257"/>
                  </a:cubicBezTo>
                  <a:cubicBezTo>
                    <a:pt x="0" y="372"/>
                    <a:pt x="0" y="372"/>
                    <a:pt x="0" y="372"/>
                  </a:cubicBezTo>
                  <a:cubicBezTo>
                    <a:pt x="0" y="444"/>
                    <a:pt x="54" y="453"/>
                    <a:pt x="71" y="453"/>
                  </a:cubicBezTo>
                  <a:cubicBezTo>
                    <a:pt x="89" y="453"/>
                    <a:pt x="44" y="435"/>
                    <a:pt x="44" y="400"/>
                  </a:cubicBezTo>
                  <a:cubicBezTo>
                    <a:pt x="44" y="240"/>
                    <a:pt x="44" y="240"/>
                    <a:pt x="44" y="240"/>
                  </a:cubicBezTo>
                  <a:cubicBezTo>
                    <a:pt x="44" y="196"/>
                    <a:pt x="89" y="178"/>
                    <a:pt x="71" y="17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>
                <a:solidFill>
                  <a:srgbClr val="000000"/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AA47A44-7B7E-4A43-81A8-BA108D454F8E}"/>
              </a:ext>
            </a:extLst>
          </p:cNvPr>
          <p:cNvSpPr txBox="1"/>
          <p:nvPr/>
        </p:nvSpPr>
        <p:spPr>
          <a:xfrm>
            <a:off x="766156" y="3872140"/>
            <a:ext cx="34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High-rated genres: </a:t>
            </a:r>
            <a:br>
              <a:rPr lang="en-US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</a:br>
            <a:br>
              <a:rPr lang="en-US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</a:br>
            <a:r>
              <a:rPr lang="en-US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Documentary, War, Drama</a:t>
            </a:r>
            <a:endParaRPr lang="en-IN" b="1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E2E9966-4511-4FFF-95EF-D6077E7ADE82}"/>
              </a:ext>
            </a:extLst>
          </p:cNvPr>
          <p:cNvGrpSpPr/>
          <p:nvPr/>
        </p:nvGrpSpPr>
        <p:grpSpPr>
          <a:xfrm>
            <a:off x="880066" y="1675138"/>
            <a:ext cx="1106554" cy="274716"/>
            <a:chOff x="899825" y="1675138"/>
            <a:chExt cx="1106554" cy="274716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18B4A08D-900F-4985-9EFD-AA5B15EDE5B9}"/>
                </a:ext>
              </a:extLst>
            </p:cNvPr>
            <p:cNvSpPr/>
            <p:nvPr/>
          </p:nvSpPr>
          <p:spPr>
            <a:xfrm>
              <a:off x="899825" y="1675138"/>
              <a:ext cx="503225" cy="274716"/>
            </a:xfrm>
            <a:prstGeom prst="roundRect">
              <a:avLst>
                <a:gd name="adj" fmla="val 8060"/>
              </a:avLst>
            </a:prstGeom>
            <a:solidFill>
              <a:srgbClr val="E50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100" dirty="0">
                  <a:latin typeface="Inter Light" panose="02000403000000020004" pitchFamily="50" charset="0"/>
                  <a:ea typeface="Inter Light" panose="02000403000000020004" pitchFamily="50" charset="0"/>
                  <a:cs typeface="Inter Light" panose="02000403000000020004" pitchFamily="50" charset="0"/>
                </a:rPr>
                <a:t>16+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E14AE002-1A1A-4A1E-ACCB-2CC53853B987}"/>
                </a:ext>
              </a:extLst>
            </p:cNvPr>
            <p:cNvSpPr/>
            <p:nvPr/>
          </p:nvSpPr>
          <p:spPr>
            <a:xfrm>
              <a:off x="1503154" y="1675138"/>
              <a:ext cx="503225" cy="274716"/>
            </a:xfrm>
            <a:prstGeom prst="roundRect">
              <a:avLst>
                <a:gd name="adj" fmla="val 8060"/>
              </a:avLst>
            </a:prstGeom>
            <a:solidFill>
              <a:srgbClr val="E50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100" dirty="0">
                  <a:latin typeface="Inter Light" panose="02000403000000020004" pitchFamily="50" charset="0"/>
                  <a:ea typeface="Inter Light" panose="02000403000000020004" pitchFamily="50" charset="0"/>
                  <a:cs typeface="Inter Light" panose="02000403000000020004" pitchFamily="50" charset="0"/>
                </a:rPr>
                <a:t>CC</a:t>
              </a:r>
            </a:p>
          </p:txBody>
        </p:sp>
      </p:grpSp>
      <p:pic>
        <p:nvPicPr>
          <p:cNvPr id="54" name="Picture Placeholder 53" descr="A picture containing person, outdoor&#10;&#10;Description automatically generated">
            <a:extLst>
              <a:ext uri="{FF2B5EF4-FFF2-40B4-BE49-F238E27FC236}">
                <a16:creationId xmlns:a16="http://schemas.microsoft.com/office/drawing/2014/main" id="{1D5703C0-ED31-4D94-B084-3C742381420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" r="775"/>
          <a:stretch>
            <a:fillRect/>
          </a:stretch>
        </p:blipFill>
        <p:spPr>
          <a:effectLst>
            <a:outerShdw blurRad="127000" dist="114300" dir="5400000" algn="t" rotWithShape="0">
              <a:prstClr val="black">
                <a:alpha val="30000"/>
              </a:prstClr>
            </a:outerShdw>
          </a:effectLst>
        </p:spPr>
      </p:pic>
      <p:pic>
        <p:nvPicPr>
          <p:cNvPr id="56" name="Picture Placeholder 55" descr="A picture containing person, building, outdoor&#10;&#10;Description automatically generated">
            <a:extLst>
              <a:ext uri="{FF2B5EF4-FFF2-40B4-BE49-F238E27FC236}">
                <a16:creationId xmlns:a16="http://schemas.microsoft.com/office/drawing/2014/main" id="{51BF234C-4A11-48E0-9500-ABC99A1DD22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" r="1156"/>
          <a:stretch/>
        </p:blipFill>
        <p:spPr>
          <a:xfrm>
            <a:off x="3514918" y="5007203"/>
            <a:ext cx="2285908" cy="1305728"/>
          </a:xfr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58" name="Picture Placeholder 57" descr="A picture containing person&#10;&#10;Description automatically generated">
            <a:extLst>
              <a:ext uri="{FF2B5EF4-FFF2-40B4-BE49-F238E27FC236}">
                <a16:creationId xmlns:a16="http://schemas.microsoft.com/office/drawing/2014/main" id="{7D680842-ED28-4594-BC33-032D2A6B68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" r="1009"/>
          <a:stretch>
            <a:fillRect/>
          </a:stretch>
        </p:blipFill>
        <p:spPr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60" name="Picture Placeholder 59" descr="A person standing in front of a group of people in a church&#10;&#10;Description automatically generated with low confidence">
            <a:extLst>
              <a:ext uri="{FF2B5EF4-FFF2-40B4-BE49-F238E27FC236}">
                <a16:creationId xmlns:a16="http://schemas.microsoft.com/office/drawing/2014/main" id="{75DE8ED5-4195-4842-AE80-B45B876B6D5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8" b="7158"/>
          <a:stretch>
            <a:fillRect/>
          </a:stretch>
        </p:blipFill>
        <p:spPr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CBB88F4-9ACC-4532-9D9F-43FD6808EF30}"/>
              </a:ext>
            </a:extLst>
          </p:cNvPr>
          <p:cNvSpPr txBox="1"/>
          <p:nvPr/>
        </p:nvSpPr>
        <p:spPr>
          <a:xfrm>
            <a:off x="880066" y="6045378"/>
            <a:ext cx="8402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Episode 1</a:t>
            </a:r>
            <a:endParaRPr lang="en-IN" sz="3200" b="1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4E36350-F20A-46B6-AAAE-32AB7DB8828C}"/>
              </a:ext>
            </a:extLst>
          </p:cNvPr>
          <p:cNvSpPr txBox="1"/>
          <p:nvPr/>
        </p:nvSpPr>
        <p:spPr>
          <a:xfrm>
            <a:off x="3514917" y="6045378"/>
            <a:ext cx="8595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Episode 2</a:t>
            </a:r>
            <a:endParaRPr lang="en-IN" sz="3200" b="1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A502C6F-8819-4E9C-BAA6-DA124F2C9939}"/>
              </a:ext>
            </a:extLst>
          </p:cNvPr>
          <p:cNvSpPr txBox="1"/>
          <p:nvPr/>
        </p:nvSpPr>
        <p:spPr>
          <a:xfrm>
            <a:off x="6159291" y="6045378"/>
            <a:ext cx="864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Episode 3</a:t>
            </a:r>
            <a:endParaRPr lang="en-IN" sz="3200" b="1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3405FBA-DD05-43AA-B348-F3EB17FB0CE4}"/>
              </a:ext>
            </a:extLst>
          </p:cNvPr>
          <p:cNvSpPr txBox="1"/>
          <p:nvPr/>
        </p:nvSpPr>
        <p:spPr>
          <a:xfrm>
            <a:off x="8779605" y="6045378"/>
            <a:ext cx="8675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Episode 4</a:t>
            </a:r>
            <a:endParaRPr lang="en-IN" sz="3200" b="1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320F99-5218-423A-A5D8-AE860A59B541}"/>
              </a:ext>
            </a:extLst>
          </p:cNvPr>
          <p:cNvSpPr txBox="1"/>
          <p:nvPr/>
        </p:nvSpPr>
        <p:spPr>
          <a:xfrm>
            <a:off x="5120004" y="3925606"/>
            <a:ext cx="2824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Runtime sweet spot: </a:t>
            </a:r>
            <a:br>
              <a:rPr lang="en-US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</a:br>
            <a:br>
              <a:rPr lang="en-US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</a:br>
            <a:r>
              <a:rPr lang="en-US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90–120 minutes</a:t>
            </a:r>
            <a:endParaRPr lang="en-IN" b="1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E565DDE-C153-4284-B263-650A116DA6CB}"/>
              </a:ext>
            </a:extLst>
          </p:cNvPr>
          <p:cNvSpPr txBox="1"/>
          <p:nvPr/>
        </p:nvSpPr>
        <p:spPr>
          <a:xfrm>
            <a:off x="8875211" y="3864110"/>
            <a:ext cx="2824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TV shows outperform movies in audience ratings</a:t>
            </a:r>
          </a:p>
        </p:txBody>
      </p:sp>
    </p:spTree>
    <p:extLst>
      <p:ext uri="{BB962C8B-B14F-4D97-AF65-F5344CB8AC3E}">
        <p14:creationId xmlns:p14="http://schemas.microsoft.com/office/powerpoint/2010/main" val="2376364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:a16="http://schemas.microsoft.com/office/drawing/2014/main" id="{1CB3EF78-1834-49C1-8CA8-B3C6065C8F2D}"/>
              </a:ext>
            </a:extLst>
          </p:cNvPr>
          <p:cNvSpPr txBox="1"/>
          <p:nvPr/>
        </p:nvSpPr>
        <p:spPr>
          <a:xfrm>
            <a:off x="899966" y="675180"/>
            <a:ext cx="7798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Recommendations for Netflix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ED1DBC8-26ED-4F8A-8B7D-FC9AD0FC439B}"/>
              </a:ext>
            </a:extLst>
          </p:cNvPr>
          <p:cNvSpPr/>
          <p:nvPr/>
        </p:nvSpPr>
        <p:spPr>
          <a:xfrm>
            <a:off x="1725870" y="1792132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3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79CD176-D3A3-4D66-9472-B370602D980A}"/>
              </a:ext>
            </a:extLst>
          </p:cNvPr>
          <p:cNvSpPr/>
          <p:nvPr/>
        </p:nvSpPr>
        <p:spPr>
          <a:xfrm>
            <a:off x="1725870" y="2564368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4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C77AA52-CFF5-4B80-83C8-717B67EA3B39}"/>
              </a:ext>
            </a:extLst>
          </p:cNvPr>
          <p:cNvSpPr/>
          <p:nvPr/>
        </p:nvSpPr>
        <p:spPr>
          <a:xfrm>
            <a:off x="912813" y="1792132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DC76A31-6A4C-4A9D-BD03-9746B99130D2}"/>
              </a:ext>
            </a:extLst>
          </p:cNvPr>
          <p:cNvSpPr/>
          <p:nvPr/>
        </p:nvSpPr>
        <p:spPr>
          <a:xfrm>
            <a:off x="912813" y="2564368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2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AE13692-6902-4559-ABED-4F9041FE8589}"/>
              </a:ext>
            </a:extLst>
          </p:cNvPr>
          <p:cNvSpPr/>
          <p:nvPr/>
        </p:nvSpPr>
        <p:spPr>
          <a:xfrm>
            <a:off x="5791155" y="1792132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10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E4766D1-872B-4400-AC1F-7A0AE38B83F5}"/>
              </a:ext>
            </a:extLst>
          </p:cNvPr>
          <p:cNvSpPr/>
          <p:nvPr/>
        </p:nvSpPr>
        <p:spPr>
          <a:xfrm>
            <a:off x="5791155" y="2564368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11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D38FF48-FF19-4B1D-B473-5BAFFC82E850}"/>
              </a:ext>
            </a:extLst>
          </p:cNvPr>
          <p:cNvSpPr/>
          <p:nvPr/>
        </p:nvSpPr>
        <p:spPr>
          <a:xfrm>
            <a:off x="4978098" y="1792132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8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6BBC6F-870A-471A-ADEB-7B95FB8443BC}"/>
              </a:ext>
            </a:extLst>
          </p:cNvPr>
          <p:cNvSpPr/>
          <p:nvPr/>
        </p:nvSpPr>
        <p:spPr>
          <a:xfrm>
            <a:off x="4978098" y="2564368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9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E818DD8-E937-415F-B6A8-1FB82DD3A181}"/>
              </a:ext>
            </a:extLst>
          </p:cNvPr>
          <p:cNvSpPr/>
          <p:nvPr/>
        </p:nvSpPr>
        <p:spPr>
          <a:xfrm>
            <a:off x="9856440" y="1792132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15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5104E66-91B1-4382-8603-9526ADC57808}"/>
              </a:ext>
            </a:extLst>
          </p:cNvPr>
          <p:cNvSpPr/>
          <p:nvPr/>
        </p:nvSpPr>
        <p:spPr>
          <a:xfrm>
            <a:off x="9856440" y="2564368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16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1B1389D-47C1-4B70-86FA-C8C48BD2E501}"/>
              </a:ext>
            </a:extLst>
          </p:cNvPr>
          <p:cNvSpPr/>
          <p:nvPr/>
        </p:nvSpPr>
        <p:spPr>
          <a:xfrm>
            <a:off x="9043383" y="1792132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13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4B0ABCE-D10E-4865-97BA-6EA7A37CAB6F}"/>
              </a:ext>
            </a:extLst>
          </p:cNvPr>
          <p:cNvSpPr/>
          <p:nvPr/>
        </p:nvSpPr>
        <p:spPr>
          <a:xfrm>
            <a:off x="9043383" y="2564368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14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C8D7E1A-A311-48FF-A8D3-302634E1BB09}"/>
              </a:ext>
            </a:extLst>
          </p:cNvPr>
          <p:cNvSpPr/>
          <p:nvPr/>
        </p:nvSpPr>
        <p:spPr>
          <a:xfrm>
            <a:off x="10669495" y="1792132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17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26CFD8E-3E66-433B-976E-85BB51219C39}"/>
              </a:ext>
            </a:extLst>
          </p:cNvPr>
          <p:cNvSpPr/>
          <p:nvPr/>
        </p:nvSpPr>
        <p:spPr>
          <a:xfrm>
            <a:off x="10669495" y="2564368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18</a:t>
            </a: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B5F61354-5E59-4D1B-A525-915BE9509F18}"/>
              </a:ext>
            </a:extLst>
          </p:cNvPr>
          <p:cNvSpPr/>
          <p:nvPr/>
        </p:nvSpPr>
        <p:spPr>
          <a:xfrm>
            <a:off x="5791155" y="3359465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25</a:t>
            </a: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7504BDD4-1228-4BF5-ABEF-275D21D91A5C}"/>
              </a:ext>
            </a:extLst>
          </p:cNvPr>
          <p:cNvSpPr/>
          <p:nvPr/>
        </p:nvSpPr>
        <p:spPr>
          <a:xfrm>
            <a:off x="5791155" y="4131701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26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D95C8E28-5E50-410C-9422-B68E6B97B103}"/>
              </a:ext>
            </a:extLst>
          </p:cNvPr>
          <p:cNvSpPr/>
          <p:nvPr/>
        </p:nvSpPr>
        <p:spPr>
          <a:xfrm>
            <a:off x="4978098" y="3359465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23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F46C930A-88AE-47D6-B74F-B09CEFFFD3B2}"/>
              </a:ext>
            </a:extLst>
          </p:cNvPr>
          <p:cNvSpPr/>
          <p:nvPr/>
        </p:nvSpPr>
        <p:spPr>
          <a:xfrm>
            <a:off x="4978098" y="4131701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24</a:t>
            </a:r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33594B44-0553-46D2-9670-E1C4D22F2160}"/>
              </a:ext>
            </a:extLst>
          </p:cNvPr>
          <p:cNvSpPr/>
          <p:nvPr/>
        </p:nvSpPr>
        <p:spPr>
          <a:xfrm>
            <a:off x="10669495" y="3359465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4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2341C6BD-0CCD-4D16-AF6F-AF099B5B3229}"/>
              </a:ext>
            </a:extLst>
          </p:cNvPr>
          <p:cNvSpPr/>
          <p:nvPr/>
        </p:nvSpPr>
        <p:spPr>
          <a:xfrm>
            <a:off x="10669495" y="4131701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5</a:t>
            </a: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F789197D-60E2-4FA1-930D-CBB60A72C937}"/>
              </a:ext>
            </a:extLst>
          </p:cNvPr>
          <p:cNvSpPr/>
          <p:nvPr/>
        </p:nvSpPr>
        <p:spPr>
          <a:xfrm>
            <a:off x="3351984" y="3359465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19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4DD0BB2D-2E0A-4768-BB37-24913AD1E320}"/>
              </a:ext>
            </a:extLst>
          </p:cNvPr>
          <p:cNvSpPr/>
          <p:nvPr/>
        </p:nvSpPr>
        <p:spPr>
          <a:xfrm>
            <a:off x="3351984" y="4131701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20</a:t>
            </a: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4074A84F-256C-4A3C-B29E-316CD85682EA}"/>
              </a:ext>
            </a:extLst>
          </p:cNvPr>
          <p:cNvSpPr/>
          <p:nvPr/>
        </p:nvSpPr>
        <p:spPr>
          <a:xfrm>
            <a:off x="4165041" y="3359465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21</a:t>
            </a: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8413CACE-8B4A-4CC0-9D21-742588A1F3E2}"/>
              </a:ext>
            </a:extLst>
          </p:cNvPr>
          <p:cNvSpPr/>
          <p:nvPr/>
        </p:nvSpPr>
        <p:spPr>
          <a:xfrm>
            <a:off x="4165041" y="4131701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22</a:t>
            </a: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993B6A1D-A7BB-480A-B376-912013F20ED1}"/>
              </a:ext>
            </a:extLst>
          </p:cNvPr>
          <p:cNvSpPr/>
          <p:nvPr/>
        </p:nvSpPr>
        <p:spPr>
          <a:xfrm>
            <a:off x="7417269" y="3359465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29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A8460E32-BD70-4902-B390-48C684FD4E74}"/>
              </a:ext>
            </a:extLst>
          </p:cNvPr>
          <p:cNvSpPr/>
          <p:nvPr/>
        </p:nvSpPr>
        <p:spPr>
          <a:xfrm>
            <a:off x="7417269" y="4131701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30</a:t>
            </a: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44A51FAC-EAB7-4BF1-A303-FE13F483E969}"/>
              </a:ext>
            </a:extLst>
          </p:cNvPr>
          <p:cNvSpPr/>
          <p:nvPr/>
        </p:nvSpPr>
        <p:spPr>
          <a:xfrm>
            <a:off x="6604212" y="3359465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27</a:t>
            </a: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1CB651CC-267C-473C-B2D5-E4ADEF3C94AA}"/>
              </a:ext>
            </a:extLst>
          </p:cNvPr>
          <p:cNvSpPr/>
          <p:nvPr/>
        </p:nvSpPr>
        <p:spPr>
          <a:xfrm>
            <a:off x="6604212" y="4131701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28</a:t>
            </a:r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307C97CA-5170-43FB-A2B4-137ED9365B3D}"/>
              </a:ext>
            </a:extLst>
          </p:cNvPr>
          <p:cNvSpPr/>
          <p:nvPr/>
        </p:nvSpPr>
        <p:spPr>
          <a:xfrm>
            <a:off x="1725870" y="4926797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8</a:t>
            </a: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218259D1-397D-4121-9989-D691D4D81E3B}"/>
              </a:ext>
            </a:extLst>
          </p:cNvPr>
          <p:cNvSpPr/>
          <p:nvPr/>
        </p:nvSpPr>
        <p:spPr>
          <a:xfrm>
            <a:off x="1725870" y="5699033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9</a:t>
            </a: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2B6B3E33-09C4-4B10-A3CD-BB40507C8A3D}"/>
              </a:ext>
            </a:extLst>
          </p:cNvPr>
          <p:cNvSpPr/>
          <p:nvPr/>
        </p:nvSpPr>
        <p:spPr>
          <a:xfrm>
            <a:off x="912813" y="4926797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6</a:t>
            </a: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0CB0C169-C421-4F0C-9735-2A0BC0AB6B74}"/>
              </a:ext>
            </a:extLst>
          </p:cNvPr>
          <p:cNvSpPr/>
          <p:nvPr/>
        </p:nvSpPr>
        <p:spPr>
          <a:xfrm>
            <a:off x="912813" y="5699033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7</a:t>
            </a:r>
          </a:p>
        </p:txBody>
      </p:sp>
      <p:sp>
        <p:nvSpPr>
          <p:cNvPr id="139" name="Rectangle: Rounded Corners 138">
            <a:extLst>
              <a:ext uri="{FF2B5EF4-FFF2-40B4-BE49-F238E27FC236}">
                <a16:creationId xmlns:a16="http://schemas.microsoft.com/office/drawing/2014/main" id="{2DEF9297-1042-4905-95A9-6BF688C72D91}"/>
              </a:ext>
            </a:extLst>
          </p:cNvPr>
          <p:cNvSpPr/>
          <p:nvPr/>
        </p:nvSpPr>
        <p:spPr>
          <a:xfrm>
            <a:off x="3351984" y="4926797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12</a:t>
            </a:r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472BDAF6-6EF1-4731-8CAA-A4A5AFBB6ADB}"/>
              </a:ext>
            </a:extLst>
          </p:cNvPr>
          <p:cNvSpPr/>
          <p:nvPr/>
        </p:nvSpPr>
        <p:spPr>
          <a:xfrm>
            <a:off x="3351984" y="5699033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13</a:t>
            </a: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43BCA91E-522A-4089-904F-335F6BE5C442}"/>
              </a:ext>
            </a:extLst>
          </p:cNvPr>
          <p:cNvSpPr/>
          <p:nvPr/>
        </p:nvSpPr>
        <p:spPr>
          <a:xfrm>
            <a:off x="2538927" y="4926797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10</a:t>
            </a: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id="{A023B8FB-DA93-47B3-BF76-E304C74CDC1D}"/>
              </a:ext>
            </a:extLst>
          </p:cNvPr>
          <p:cNvSpPr/>
          <p:nvPr/>
        </p:nvSpPr>
        <p:spPr>
          <a:xfrm>
            <a:off x="2538927" y="5699033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11</a:t>
            </a: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9F65A116-156B-4571-86AC-CBE793A3CDFD}"/>
              </a:ext>
            </a:extLst>
          </p:cNvPr>
          <p:cNvSpPr/>
          <p:nvPr/>
        </p:nvSpPr>
        <p:spPr>
          <a:xfrm>
            <a:off x="8230326" y="4926797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25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E79469C2-D1E9-4086-8498-C72A1188CFCB}"/>
              </a:ext>
            </a:extLst>
          </p:cNvPr>
          <p:cNvSpPr/>
          <p:nvPr/>
        </p:nvSpPr>
        <p:spPr>
          <a:xfrm>
            <a:off x="8230326" y="5699033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26</a:t>
            </a: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777527D9-17E4-4AB1-865F-D620A07A3950}"/>
              </a:ext>
            </a:extLst>
          </p:cNvPr>
          <p:cNvSpPr/>
          <p:nvPr/>
        </p:nvSpPr>
        <p:spPr>
          <a:xfrm>
            <a:off x="7417269" y="4926797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23</a:t>
            </a: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E24627C6-B347-445F-811B-37FE024297AA}"/>
              </a:ext>
            </a:extLst>
          </p:cNvPr>
          <p:cNvSpPr/>
          <p:nvPr/>
        </p:nvSpPr>
        <p:spPr>
          <a:xfrm>
            <a:off x="7417269" y="5699033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24</a:t>
            </a: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DCF82915-4662-4A54-9DD1-484ADDA6A982}"/>
              </a:ext>
            </a:extLst>
          </p:cNvPr>
          <p:cNvSpPr/>
          <p:nvPr/>
        </p:nvSpPr>
        <p:spPr>
          <a:xfrm>
            <a:off x="6604212" y="4926797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21</a:t>
            </a: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77DA0F49-8D0A-4E8E-ADA8-F8B40F7F7D82}"/>
              </a:ext>
            </a:extLst>
          </p:cNvPr>
          <p:cNvSpPr/>
          <p:nvPr/>
        </p:nvSpPr>
        <p:spPr>
          <a:xfrm>
            <a:off x="6604212" y="5699033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22</a:t>
            </a:r>
          </a:p>
        </p:txBody>
      </p:sp>
      <p:pic>
        <p:nvPicPr>
          <p:cNvPr id="24" name="Picture Placeholder 2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9E89566-5644-4189-B975-ABFF8CCF98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53" b="27853"/>
          <a:stretch>
            <a:fillRect/>
          </a:stretch>
        </p:blipFill>
        <p:spPr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26" name="Picture Placeholder 25" descr="A group of people&#10;&#10;Description automatically generated with low confidence">
            <a:extLst>
              <a:ext uri="{FF2B5EF4-FFF2-40B4-BE49-F238E27FC236}">
                <a16:creationId xmlns:a16="http://schemas.microsoft.com/office/drawing/2014/main" id="{E881B130-7D87-441E-9041-81F9CE95F28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6" t="5386" r="13056" b="19111"/>
          <a:stretch/>
        </p:blipFill>
        <p:spPr>
          <a:xfrm>
            <a:off x="6605269" y="1786829"/>
            <a:ext cx="2234376" cy="1386224"/>
          </a:xfr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28" name="Picture Placeholder 27" descr="A picture containing text, person, floor, silhouette&#10;&#10;Description automatically generated">
            <a:extLst>
              <a:ext uri="{FF2B5EF4-FFF2-40B4-BE49-F238E27FC236}">
                <a16:creationId xmlns:a16="http://schemas.microsoft.com/office/drawing/2014/main" id="{34794D1A-1FA8-4493-835D-BBAD163E8C3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0" b="47198"/>
          <a:stretch/>
        </p:blipFill>
        <p:spPr>
          <a:xfrm>
            <a:off x="915964" y="3354893"/>
            <a:ext cx="2250564" cy="1381525"/>
          </a:xfr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30" name="Picture Placeholder 29" descr="A picture containing text, water&#10;&#10;Description automatically generated">
            <a:extLst>
              <a:ext uri="{FF2B5EF4-FFF2-40B4-BE49-F238E27FC236}">
                <a16:creationId xmlns:a16="http://schemas.microsoft.com/office/drawing/2014/main" id="{AD379AC4-F765-446F-BB65-58567FA2D04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2" r="4742"/>
          <a:stretch>
            <a:fillRect/>
          </a:stretch>
        </p:blipFill>
        <p:spPr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34" name="Picture Placeholder 33" descr="A poster of a group of people jumping in the air&#10;&#10;Description automatically generated with low confidence">
            <a:extLst>
              <a:ext uri="{FF2B5EF4-FFF2-40B4-BE49-F238E27FC236}">
                <a16:creationId xmlns:a16="http://schemas.microsoft.com/office/drawing/2014/main" id="{FBE50335-1E05-47F2-8989-DC9E1DA8938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85" b="33591"/>
          <a:stretch/>
        </p:blipFill>
        <p:spPr>
          <a:xfrm>
            <a:off x="9044809" y="4919777"/>
            <a:ext cx="2232758" cy="1386248"/>
          </a:xfr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D372D9E2-BA49-4B8A-B19D-060DD4E66E6B}"/>
              </a:ext>
            </a:extLst>
          </p:cNvPr>
          <p:cNvSpPr/>
          <p:nvPr/>
        </p:nvSpPr>
        <p:spPr>
          <a:xfrm>
            <a:off x="2538925" y="1786805"/>
            <a:ext cx="2239030" cy="1389149"/>
          </a:xfrm>
          <a:prstGeom prst="roundRect">
            <a:avLst>
              <a:gd name="adj" fmla="val 8060"/>
            </a:avLst>
          </a:prstGeom>
          <a:gradFill>
            <a:gsLst>
              <a:gs pos="0">
                <a:schemeClr val="bg2">
                  <a:lumMod val="10000"/>
                  <a:alpha val="20000"/>
                </a:schemeClr>
              </a:gs>
              <a:gs pos="99000">
                <a:schemeClr val="bg2">
                  <a:lumMod val="10000"/>
                </a:schemeClr>
              </a:gs>
            </a:gsLst>
            <a:lin ang="5400000" scaled="1"/>
          </a:gradFill>
          <a:ln w="3175">
            <a:solidFill>
              <a:schemeClr val="accent1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03B3DD4-342E-4B9C-8B94-A2502BA6A90A}"/>
              </a:ext>
            </a:extLst>
          </p:cNvPr>
          <p:cNvSpPr txBox="1"/>
          <p:nvPr/>
        </p:nvSpPr>
        <p:spPr>
          <a:xfrm>
            <a:off x="2735266" y="2185077"/>
            <a:ext cx="1843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Prioritize high-performing genres</a:t>
            </a: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AD050ED-B8BD-4845-9B4D-098F10270AFD}"/>
              </a:ext>
            </a:extLst>
          </p:cNvPr>
          <p:cNvSpPr/>
          <p:nvPr/>
        </p:nvSpPr>
        <p:spPr>
          <a:xfrm>
            <a:off x="6600615" y="1786805"/>
            <a:ext cx="2234376" cy="1386224"/>
          </a:xfrm>
          <a:prstGeom prst="roundRect">
            <a:avLst>
              <a:gd name="adj" fmla="val 8060"/>
            </a:avLst>
          </a:prstGeom>
          <a:gradFill>
            <a:gsLst>
              <a:gs pos="0">
                <a:schemeClr val="bg2">
                  <a:lumMod val="10000"/>
                  <a:alpha val="20000"/>
                </a:schemeClr>
              </a:gs>
              <a:gs pos="99000">
                <a:schemeClr val="bg2">
                  <a:lumMod val="10000"/>
                </a:schemeClr>
              </a:gs>
            </a:gsLst>
            <a:lin ang="5400000" scaled="1"/>
          </a:gradFill>
          <a:ln w="3175">
            <a:solidFill>
              <a:srgbClr val="E50914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29A81C5-00C0-4B69-9765-27CA4C850E43}"/>
              </a:ext>
            </a:extLst>
          </p:cNvPr>
          <p:cNvSpPr txBox="1"/>
          <p:nvPr/>
        </p:nvSpPr>
        <p:spPr>
          <a:xfrm>
            <a:off x="6854216" y="2247113"/>
            <a:ext cx="1930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Optimize movie length to viewer sweet spot</a:t>
            </a:r>
            <a:endParaRPr lang="en-IN" sz="1600" b="1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2D172078-DE53-4270-BDF6-275602A626F9}"/>
              </a:ext>
            </a:extLst>
          </p:cNvPr>
          <p:cNvSpPr/>
          <p:nvPr/>
        </p:nvSpPr>
        <p:spPr>
          <a:xfrm>
            <a:off x="912813" y="3354892"/>
            <a:ext cx="2250564" cy="1381525"/>
          </a:xfrm>
          <a:prstGeom prst="roundRect">
            <a:avLst>
              <a:gd name="adj" fmla="val 8060"/>
            </a:avLst>
          </a:prstGeom>
          <a:gradFill>
            <a:gsLst>
              <a:gs pos="0">
                <a:schemeClr val="bg2">
                  <a:lumMod val="10000"/>
                  <a:alpha val="20000"/>
                </a:schemeClr>
              </a:gs>
              <a:gs pos="99000">
                <a:schemeClr val="bg2">
                  <a:lumMod val="10000"/>
                </a:schemeClr>
              </a:gs>
            </a:gsLst>
            <a:lin ang="5400000" scaled="1"/>
          </a:gradFill>
          <a:ln w="3175">
            <a:solidFill>
              <a:srgbClr val="FFC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929FF9B-ADB2-4036-92F5-73585ED3F499}"/>
              </a:ext>
            </a:extLst>
          </p:cNvPr>
          <p:cNvSpPr txBox="1"/>
          <p:nvPr/>
        </p:nvSpPr>
        <p:spPr>
          <a:xfrm>
            <a:off x="1019148" y="3915846"/>
            <a:ext cx="2136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Invest more in episodic content</a:t>
            </a:r>
            <a:endParaRPr lang="en-IN" sz="1600" b="1" dirty="0">
              <a:solidFill>
                <a:schemeClr val="bg1"/>
              </a:solidFill>
              <a:latin typeface="Inter" panose="02000503000000020004" pitchFamily="50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EF28F2D5-FC7F-4842-A0D5-3D41E8327981}"/>
              </a:ext>
            </a:extLst>
          </p:cNvPr>
          <p:cNvSpPr/>
          <p:nvPr/>
        </p:nvSpPr>
        <p:spPr>
          <a:xfrm>
            <a:off x="8222808" y="3350169"/>
            <a:ext cx="2232758" cy="1386248"/>
          </a:xfrm>
          <a:prstGeom prst="roundRect">
            <a:avLst>
              <a:gd name="adj" fmla="val 8060"/>
            </a:avLst>
          </a:prstGeom>
          <a:gradFill>
            <a:gsLst>
              <a:gs pos="0">
                <a:schemeClr val="bg2">
                  <a:lumMod val="10000"/>
                  <a:alpha val="20000"/>
                </a:schemeClr>
              </a:gs>
              <a:gs pos="99000">
                <a:schemeClr val="bg2">
                  <a:lumMod val="10000"/>
                </a:schemeClr>
              </a:gs>
            </a:gsLst>
            <a:lin ang="5400000" scaled="1"/>
          </a:gradFill>
          <a:ln w="31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BEB2915-0B13-4096-AD2C-237F0EEDE57F}"/>
              </a:ext>
            </a:extLst>
          </p:cNvPr>
          <p:cNvSpPr txBox="1"/>
          <p:nvPr/>
        </p:nvSpPr>
        <p:spPr>
          <a:xfrm>
            <a:off x="8219657" y="3905420"/>
            <a:ext cx="2250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Use dashboards for ongoing content analysis</a:t>
            </a: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BAA2B6AE-DADE-4B19-896C-9C69A4212262}"/>
              </a:ext>
            </a:extLst>
          </p:cNvPr>
          <p:cNvSpPr/>
          <p:nvPr/>
        </p:nvSpPr>
        <p:spPr>
          <a:xfrm>
            <a:off x="9043191" y="4919526"/>
            <a:ext cx="2232758" cy="1386248"/>
          </a:xfrm>
          <a:prstGeom prst="roundRect">
            <a:avLst>
              <a:gd name="adj" fmla="val 8060"/>
            </a:avLst>
          </a:prstGeom>
          <a:gradFill>
            <a:gsLst>
              <a:gs pos="0">
                <a:schemeClr val="bg2">
                  <a:lumMod val="10000"/>
                  <a:alpha val="20000"/>
                </a:schemeClr>
              </a:gs>
              <a:gs pos="99000">
                <a:schemeClr val="bg2">
                  <a:lumMod val="10000"/>
                </a:schemeClr>
              </a:gs>
            </a:gsLst>
            <a:lin ang="5400000" scaled="1"/>
          </a:gradFill>
          <a:ln w="3175">
            <a:solidFill>
              <a:srgbClr val="FFC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15F95F2C-BC7B-4EFB-B993-63A8EB934BA4}"/>
              </a:ext>
            </a:extLst>
          </p:cNvPr>
          <p:cNvSpPr/>
          <p:nvPr/>
        </p:nvSpPr>
        <p:spPr>
          <a:xfrm>
            <a:off x="4189611" y="4975994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20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0903FCFC-C1D7-4C5D-B359-A371448688CB}"/>
              </a:ext>
            </a:extLst>
          </p:cNvPr>
          <p:cNvSpPr/>
          <p:nvPr/>
        </p:nvSpPr>
        <p:spPr>
          <a:xfrm>
            <a:off x="4953528" y="5002958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9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4DA0EBB4-3D97-483A-B9B6-D0D4F6CCC7FE}"/>
              </a:ext>
            </a:extLst>
          </p:cNvPr>
          <p:cNvSpPr/>
          <p:nvPr/>
        </p:nvSpPr>
        <p:spPr>
          <a:xfrm>
            <a:off x="4971185" y="5755874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26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8F48A046-1C85-41A2-A2D0-BA8E94F13A7E}"/>
              </a:ext>
            </a:extLst>
          </p:cNvPr>
          <p:cNvSpPr/>
          <p:nvPr/>
        </p:nvSpPr>
        <p:spPr>
          <a:xfrm>
            <a:off x="5828010" y="5002958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16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F15F0896-ABA6-4895-A9C8-89BF92CCC503}"/>
              </a:ext>
            </a:extLst>
          </p:cNvPr>
          <p:cNvSpPr/>
          <p:nvPr/>
        </p:nvSpPr>
        <p:spPr>
          <a:xfrm>
            <a:off x="5828010" y="5755874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18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42109440-131D-4021-B9E9-7E6A6C0AFCD1}"/>
              </a:ext>
            </a:extLst>
          </p:cNvPr>
          <p:cNvSpPr/>
          <p:nvPr/>
        </p:nvSpPr>
        <p:spPr>
          <a:xfrm>
            <a:off x="4201896" y="5719247"/>
            <a:ext cx="609692" cy="609692"/>
          </a:xfrm>
          <a:prstGeom prst="round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11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F30F943-DCC8-4C79-B91E-E9FEE6E07EE6}"/>
              </a:ext>
            </a:extLst>
          </p:cNvPr>
          <p:cNvSpPr txBox="1"/>
          <p:nvPr/>
        </p:nvSpPr>
        <p:spPr>
          <a:xfrm>
            <a:off x="8948061" y="5834237"/>
            <a:ext cx="22505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That’s all for now </a:t>
            </a:r>
          </a:p>
        </p:txBody>
      </p:sp>
      <p:pic>
        <p:nvPicPr>
          <p:cNvPr id="2050" name="Picture 2" descr="Grinning Face with Sweat&quot; Emoji - Download for free – Iconduck">
            <a:extLst>
              <a:ext uri="{FF2B5EF4-FFF2-40B4-BE49-F238E27FC236}">
                <a16:creationId xmlns:a16="http://schemas.microsoft.com/office/drawing/2014/main" id="{8468CBB8-873E-4EC6-BDE5-C70A815ED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341" y="5849584"/>
            <a:ext cx="260280" cy="25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856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2395</TotalTime>
  <Words>276</Words>
  <Application>Microsoft Office PowerPoint</Application>
  <PresentationFormat>Widescreen</PresentationFormat>
  <Paragraphs>109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Inter Light</vt:lpstr>
      <vt:lpstr>Source Sans Pro</vt:lpstr>
      <vt:lpstr>Calibri</vt:lpstr>
      <vt:lpstr>Arial</vt:lpstr>
      <vt:lpstr>Calibri Light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Sapling Creations</dc:creator>
  <cp:lastModifiedBy>Bishal Bishal</cp:lastModifiedBy>
  <cp:revision>232</cp:revision>
  <dcterms:created xsi:type="dcterms:W3CDTF">2021-11-03T05:56:55Z</dcterms:created>
  <dcterms:modified xsi:type="dcterms:W3CDTF">2025-05-05T00:53:06Z</dcterms:modified>
</cp:coreProperties>
</file>